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71" r:id="rId3"/>
    <p:sldId id="279" r:id="rId4"/>
    <p:sldId id="283" r:id="rId5"/>
    <p:sldId id="284" r:id="rId6"/>
    <p:sldId id="285" r:id="rId7"/>
    <p:sldId id="286" r:id="rId8"/>
    <p:sldId id="287" r:id="rId9"/>
    <p:sldId id="289" r:id="rId10"/>
    <p:sldId id="297" r:id="rId11"/>
    <p:sldId id="272" r:id="rId12"/>
    <p:sldId id="292" r:id="rId13"/>
    <p:sldId id="296" r:id="rId14"/>
    <p:sldId id="260" r:id="rId15"/>
    <p:sldId id="294"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9F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3C7B42-B124-4BD2-8E09-A81A6A824768}" type="datetimeFigureOut">
              <a:rPr lang="en-US" smtClean="0"/>
              <a:t>10/9/2021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5CB0B0-D798-41C1-8900-047AEBE2104C}" type="slidenum">
              <a:rPr lang="en-US" smtClean="0"/>
              <a:t>‹#›</a:t>
            </a:fld>
            <a:endParaRPr lang="en-US"/>
          </a:p>
        </p:txBody>
      </p:sp>
    </p:spTree>
    <p:extLst>
      <p:ext uri="{BB962C8B-B14F-4D97-AF65-F5344CB8AC3E}">
        <p14:creationId xmlns:p14="http://schemas.microsoft.com/office/powerpoint/2010/main" val="2927984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VnTime" panose="020B7200000000000000" pitchFamily="34" charset="0"/>
                <a:cs typeface="Arial" panose="020B0604020202020204" pitchFamily="34" charset="0"/>
              </a:defRPr>
            </a:lvl1pPr>
            <a:lvl2pPr marL="742950" indent="-285750">
              <a:defRPr b="1">
                <a:solidFill>
                  <a:schemeClr val="tx1"/>
                </a:solidFill>
                <a:latin typeface=".VnTime" panose="020B7200000000000000" pitchFamily="34" charset="0"/>
                <a:cs typeface="Arial" panose="020B0604020202020204" pitchFamily="34" charset="0"/>
              </a:defRPr>
            </a:lvl2pPr>
            <a:lvl3pPr marL="1143000" indent="-228600">
              <a:defRPr b="1">
                <a:solidFill>
                  <a:schemeClr val="tx1"/>
                </a:solidFill>
                <a:latin typeface=".VnTime" panose="020B7200000000000000" pitchFamily="34" charset="0"/>
                <a:cs typeface="Arial" panose="020B0604020202020204" pitchFamily="34" charset="0"/>
              </a:defRPr>
            </a:lvl3pPr>
            <a:lvl4pPr marL="1600200" indent="-228600">
              <a:defRPr b="1">
                <a:solidFill>
                  <a:schemeClr val="tx1"/>
                </a:solidFill>
                <a:latin typeface=".VnTime" panose="020B7200000000000000" pitchFamily="34" charset="0"/>
                <a:cs typeface="Arial" panose="020B0604020202020204" pitchFamily="34" charset="0"/>
              </a:defRPr>
            </a:lvl4pPr>
            <a:lvl5pPr marL="2057400" indent="-22860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fld id="{83B366A1-64EF-4610-B5B3-741846CD8E61}" type="slidenum">
              <a:rPr lang="zh-CN" altLang="en-US" smtClean="0">
                <a:solidFill>
                  <a:srgbClr val="000000"/>
                </a:solidFill>
                <a:latin typeface="Tahoma" panose="020B0604030504040204" pitchFamily="34" charset="0"/>
              </a:rPr>
              <a:pPr/>
              <a:t>1</a:t>
            </a:fld>
            <a:endParaRPr lang="zh-CN" altLang="en-US" smtClean="0">
              <a:solidFill>
                <a:srgbClr val="000000"/>
              </a:solidFill>
              <a:latin typeface="Tahoma" panose="020B0604030504040204" pitchFamily="34" charset="0"/>
            </a:endParaRPr>
          </a:p>
        </p:txBody>
      </p:sp>
    </p:spTree>
    <p:extLst>
      <p:ext uri="{BB962C8B-B14F-4D97-AF65-F5344CB8AC3E}">
        <p14:creationId xmlns:p14="http://schemas.microsoft.com/office/powerpoint/2010/main" val="2664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VnTime" panose="020B7200000000000000" pitchFamily="34" charset="0"/>
                <a:cs typeface="Arial" panose="020B0604020202020204" pitchFamily="34" charset="0"/>
              </a:defRPr>
            </a:lvl1pPr>
            <a:lvl2pPr marL="742950" indent="-285750">
              <a:defRPr b="1">
                <a:solidFill>
                  <a:schemeClr val="tx1"/>
                </a:solidFill>
                <a:latin typeface=".VnTime" panose="020B7200000000000000" pitchFamily="34" charset="0"/>
                <a:cs typeface="Arial" panose="020B0604020202020204" pitchFamily="34" charset="0"/>
              </a:defRPr>
            </a:lvl2pPr>
            <a:lvl3pPr marL="1143000" indent="-228600">
              <a:defRPr b="1">
                <a:solidFill>
                  <a:schemeClr val="tx1"/>
                </a:solidFill>
                <a:latin typeface=".VnTime" panose="020B7200000000000000" pitchFamily="34" charset="0"/>
                <a:cs typeface="Arial" panose="020B0604020202020204" pitchFamily="34" charset="0"/>
              </a:defRPr>
            </a:lvl3pPr>
            <a:lvl4pPr marL="1600200" indent="-228600">
              <a:defRPr b="1">
                <a:solidFill>
                  <a:schemeClr val="tx1"/>
                </a:solidFill>
                <a:latin typeface=".VnTime" panose="020B7200000000000000" pitchFamily="34" charset="0"/>
                <a:cs typeface="Arial" panose="020B0604020202020204" pitchFamily="34" charset="0"/>
              </a:defRPr>
            </a:lvl4pPr>
            <a:lvl5pPr marL="2057400" indent="-22860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fld id="{C63B6CA4-A5E9-49B9-9286-7CEEA52AA991}" type="slidenum">
              <a:rPr lang="zh-CN" altLang="en-US" smtClean="0">
                <a:solidFill>
                  <a:srgbClr val="000000"/>
                </a:solidFill>
                <a:latin typeface="Tahoma" panose="020B0604030504040204" pitchFamily="34" charset="0"/>
              </a:rPr>
              <a:pPr/>
              <a:t>12</a:t>
            </a:fld>
            <a:endParaRPr lang="zh-CN" altLang="en-US" smtClean="0">
              <a:solidFill>
                <a:srgbClr val="000000"/>
              </a:solidFill>
              <a:latin typeface="Tahoma" panose="020B0604030504040204" pitchFamily="34" charset="0"/>
            </a:endParaRPr>
          </a:p>
        </p:txBody>
      </p:sp>
    </p:spTree>
    <p:extLst>
      <p:ext uri="{BB962C8B-B14F-4D97-AF65-F5344CB8AC3E}">
        <p14:creationId xmlns:p14="http://schemas.microsoft.com/office/powerpoint/2010/main" val="370201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2457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文本占位符 2457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灯片编号占位符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b="1">
                <a:solidFill>
                  <a:schemeClr val="tx1"/>
                </a:solidFill>
                <a:latin typeface=".VnTime" panose="020B7200000000000000" pitchFamily="34" charset="0"/>
                <a:cs typeface="Arial" panose="020B0604020202020204" pitchFamily="34" charset="0"/>
              </a:defRPr>
            </a:lvl1pPr>
            <a:lvl2pPr marL="742950" indent="-285750">
              <a:defRPr b="1">
                <a:solidFill>
                  <a:schemeClr val="tx1"/>
                </a:solidFill>
                <a:latin typeface=".VnTime" panose="020B7200000000000000" pitchFamily="34" charset="0"/>
                <a:cs typeface="Arial" panose="020B0604020202020204" pitchFamily="34" charset="0"/>
              </a:defRPr>
            </a:lvl2pPr>
            <a:lvl3pPr marL="1143000" indent="-228600">
              <a:defRPr b="1">
                <a:solidFill>
                  <a:schemeClr val="tx1"/>
                </a:solidFill>
                <a:latin typeface=".VnTime" panose="020B7200000000000000" pitchFamily="34" charset="0"/>
                <a:cs typeface="Arial" panose="020B0604020202020204" pitchFamily="34" charset="0"/>
              </a:defRPr>
            </a:lvl3pPr>
            <a:lvl4pPr marL="1600200" indent="-228600">
              <a:defRPr b="1">
                <a:solidFill>
                  <a:schemeClr val="tx1"/>
                </a:solidFill>
                <a:latin typeface=".VnTime" panose="020B7200000000000000" pitchFamily="34" charset="0"/>
                <a:cs typeface="Arial" panose="020B0604020202020204" pitchFamily="34" charset="0"/>
              </a:defRPr>
            </a:lvl4pPr>
            <a:lvl5pPr marL="2057400" indent="-22860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fld id="{78F71BC4-E8EF-404E-B750-AF51B4C8F85E}" type="slidenum">
              <a:rPr lang="en-US" altLang="zh-CN" smtClean="0">
                <a:solidFill>
                  <a:srgbClr val="000000"/>
                </a:solidFill>
                <a:latin typeface="Times New Roman" panose="02020603050405020304" pitchFamily="18" charset="0"/>
                <a:cs typeface="等线" charset="0"/>
              </a:rPr>
              <a:pPr/>
              <a:t>15</a:t>
            </a:fld>
            <a:endParaRPr lang="zh-CN" altLang="en-US" smtClean="0">
              <a:solidFill>
                <a:srgbClr val="000000"/>
              </a:solidFill>
              <a:latin typeface="Times New Roman" panose="02020603050405020304" pitchFamily="18" charset="0"/>
              <a:cs typeface="等线" charset="0"/>
            </a:endParaRPr>
          </a:p>
        </p:txBody>
      </p:sp>
    </p:spTree>
    <p:extLst>
      <p:ext uri="{BB962C8B-B14F-4D97-AF65-F5344CB8AC3E}">
        <p14:creationId xmlns:p14="http://schemas.microsoft.com/office/powerpoint/2010/main" val="3997971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ADC896-4479-48A1-856A-649FC35BE0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05B65BE-9283-4C59-AC3F-485DAEB651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768AAFB-61A8-41C1-AB76-928D27596910}"/>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5" name="Footer Placeholder 4">
            <a:extLst>
              <a:ext uri="{FF2B5EF4-FFF2-40B4-BE49-F238E27FC236}">
                <a16:creationId xmlns:a16="http://schemas.microsoft.com/office/drawing/2014/main" xmlns="" id="{814E9F89-A3E9-4B5F-A710-2D2A6E0AA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37C95A-84C8-4513-AD9E-A3AC70705E1C}"/>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17278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8B0C02-0383-4344-BFAC-EE52978E80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F0E51D-EA9F-4C44-AAF1-5A47BF08A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AE647F-C723-4781-82A0-B43013C44D0B}"/>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5" name="Footer Placeholder 4">
            <a:extLst>
              <a:ext uri="{FF2B5EF4-FFF2-40B4-BE49-F238E27FC236}">
                <a16:creationId xmlns:a16="http://schemas.microsoft.com/office/drawing/2014/main" xmlns="" id="{24EB507B-9464-4AE8-BC4A-79ABD27BB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EA0F4A-7F22-442D-9395-C53D0293D3E3}"/>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170103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D85724A-3E5B-41D8-8B8E-9A86346C27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04FDF5D-CFF4-43CA-9EA7-268D60159B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E0A4D9B-471D-4269-A407-049B4914EB63}"/>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5" name="Footer Placeholder 4">
            <a:extLst>
              <a:ext uri="{FF2B5EF4-FFF2-40B4-BE49-F238E27FC236}">
                <a16:creationId xmlns:a16="http://schemas.microsoft.com/office/drawing/2014/main" xmlns="" id="{1A880381-ED92-4F8C-A8AD-2D62BF315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B0C053-2118-4F0F-9E0A-44D9D1C0CF98}"/>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357854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E57DFC-72BE-4BED-8492-5F5F8DA8F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82A95D5-16DD-43D3-A270-1A6D2FE319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752E6D-31AC-4379-B9B7-EE10A159D5E0}"/>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5" name="Footer Placeholder 4">
            <a:extLst>
              <a:ext uri="{FF2B5EF4-FFF2-40B4-BE49-F238E27FC236}">
                <a16:creationId xmlns:a16="http://schemas.microsoft.com/office/drawing/2014/main" xmlns="" id="{7B8605E8-B504-48F0-84B4-E1FA5A058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1C2BBC-431B-470C-9ED0-5D7BFA1C701A}"/>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25326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F136E-8096-4FF6-82D5-6D2141A0C4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6A89B67-AF01-4BB7-A170-DAC803DC80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D5458A1-5CB9-4286-9BF3-A9F2D600CB3E}"/>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5" name="Footer Placeholder 4">
            <a:extLst>
              <a:ext uri="{FF2B5EF4-FFF2-40B4-BE49-F238E27FC236}">
                <a16:creationId xmlns:a16="http://schemas.microsoft.com/office/drawing/2014/main" xmlns="" id="{954D512F-405B-4F96-AC83-A00E5E857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4A2CE2-B1F0-4EBE-9300-682ACC963CA8}"/>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202010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12DCC-B3E4-4345-9F4B-C2DCF6136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CA5CAF4-9651-49C7-8EF2-53A651320A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B5C7409-E58B-4383-95A5-0CC88C4E41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7F2D8F8-4602-408B-9EFF-7007402F57A1}"/>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6" name="Footer Placeholder 5">
            <a:extLst>
              <a:ext uri="{FF2B5EF4-FFF2-40B4-BE49-F238E27FC236}">
                <a16:creationId xmlns:a16="http://schemas.microsoft.com/office/drawing/2014/main" xmlns="" id="{BAC165FC-07AD-4D3D-A4BA-1D58C5F0D5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8694678-C202-46B9-80A9-A2AA250ADAF1}"/>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222546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103337-4915-4A14-9017-C919E3184D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655CA10-D7BC-478E-82E8-D8077BF214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7D8384-F0C8-48D3-AB6C-DBC428895A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DFE0D41-D581-44BB-8B72-A8FF39FE3B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38B2FA4-8565-4C94-9B7D-AF8C1CC3A9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FA9F92B-14A5-4167-BFFB-2310E212F397}"/>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8" name="Footer Placeholder 7">
            <a:extLst>
              <a:ext uri="{FF2B5EF4-FFF2-40B4-BE49-F238E27FC236}">
                <a16:creationId xmlns:a16="http://schemas.microsoft.com/office/drawing/2014/main" xmlns="" id="{E44145F7-7202-4E88-893A-8354391CB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7DBCF90-FA8F-40BA-BA7E-824280B2AEF9}"/>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877689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538C3-76A8-4F41-8E17-B172A943DD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8B7A4F7-D4F0-4888-BE3F-A8D9BE9516FC}"/>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4" name="Footer Placeholder 3">
            <a:extLst>
              <a:ext uri="{FF2B5EF4-FFF2-40B4-BE49-F238E27FC236}">
                <a16:creationId xmlns:a16="http://schemas.microsoft.com/office/drawing/2014/main" xmlns="" id="{AD1E0FE8-3E8D-4A79-B695-F8654AFE14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55FE2D2-40AA-4547-B39B-7583DD4CE7E8}"/>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191984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BCD4B6C-F0FC-434B-BD25-F5F3D9B8F8F6}"/>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3" name="Footer Placeholder 2">
            <a:extLst>
              <a:ext uri="{FF2B5EF4-FFF2-40B4-BE49-F238E27FC236}">
                <a16:creationId xmlns:a16="http://schemas.microsoft.com/office/drawing/2014/main" xmlns="" id="{87B6CDB9-B0AB-4C8D-B5D1-1F0ECB4ED6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EAD706C-DFC5-41E5-A889-DCD142DFEC41}"/>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370155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421A2-CABB-4F8B-BCC7-010B2A7742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ED557F7-425C-48A8-926A-C050D172D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9E8E190-BAB2-433E-8FD7-718E9F214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2CE22DB-3FB5-47C6-B906-874849860588}"/>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6" name="Footer Placeholder 5">
            <a:extLst>
              <a:ext uri="{FF2B5EF4-FFF2-40B4-BE49-F238E27FC236}">
                <a16:creationId xmlns:a16="http://schemas.microsoft.com/office/drawing/2014/main" xmlns="" id="{C3184211-EC34-43F2-B0FE-4DAD59E8DD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8C0CB1-4D99-4931-B9E2-0BFA225DE9EA}"/>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308896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1EC29-F572-41FC-A3F4-4F1E6146C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91FC6CF8-9AEE-4D6C-B218-1A4BC411B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F808123-4B30-43A9-A955-D80ADCBD8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0E861BE-08FE-4B46-97FA-9249048EAD4C}"/>
              </a:ext>
            </a:extLst>
          </p:cNvPr>
          <p:cNvSpPr>
            <a:spLocks noGrp="1"/>
          </p:cNvSpPr>
          <p:nvPr>
            <p:ph type="dt" sz="half" idx="10"/>
          </p:nvPr>
        </p:nvSpPr>
        <p:spPr/>
        <p:txBody>
          <a:bodyPr/>
          <a:lstStyle/>
          <a:p>
            <a:fld id="{182A4695-53D0-4574-B0F0-1F50557761B2}" type="datetimeFigureOut">
              <a:rPr lang="en-US" smtClean="0"/>
              <a:t>10/9/2021</a:t>
            </a:fld>
            <a:endParaRPr lang="en-US"/>
          </a:p>
        </p:txBody>
      </p:sp>
      <p:sp>
        <p:nvSpPr>
          <p:cNvPr id="6" name="Footer Placeholder 5">
            <a:extLst>
              <a:ext uri="{FF2B5EF4-FFF2-40B4-BE49-F238E27FC236}">
                <a16:creationId xmlns:a16="http://schemas.microsoft.com/office/drawing/2014/main" xmlns="" id="{17C5ED44-1F92-45C9-BB53-FCB3541C9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5F5B7F2-29D1-4B55-8BF6-65A7AFB7531E}"/>
              </a:ext>
            </a:extLst>
          </p:cNvPr>
          <p:cNvSpPr>
            <a:spLocks noGrp="1"/>
          </p:cNvSpPr>
          <p:nvPr>
            <p:ph type="sldNum" sz="quarter" idx="12"/>
          </p:nvPr>
        </p:nvSpPr>
        <p:spPr/>
        <p:txBody>
          <a:bodyPr/>
          <a:lstStyle/>
          <a:p>
            <a:fld id="{7F93BB15-A53D-4213-B9F7-C0E400FE660F}" type="slidenum">
              <a:rPr lang="en-US" smtClean="0"/>
              <a:t>‹#›</a:t>
            </a:fld>
            <a:endParaRPr lang="en-US"/>
          </a:p>
        </p:txBody>
      </p:sp>
    </p:spTree>
    <p:extLst>
      <p:ext uri="{BB962C8B-B14F-4D97-AF65-F5344CB8AC3E}">
        <p14:creationId xmlns:p14="http://schemas.microsoft.com/office/powerpoint/2010/main" val="3483109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A84F75F-017B-41D6-87AE-B1654C821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0E8ADAB-3A29-44AD-90BB-52792D42CC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6F3747-DEB1-408C-8D67-7AFC6F526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A4695-53D0-4574-B0F0-1F50557761B2}" type="datetimeFigureOut">
              <a:rPr lang="en-US" smtClean="0"/>
              <a:t>10/9/2021</a:t>
            </a:fld>
            <a:endParaRPr lang="en-US"/>
          </a:p>
        </p:txBody>
      </p:sp>
      <p:sp>
        <p:nvSpPr>
          <p:cNvPr id="5" name="Footer Placeholder 4">
            <a:extLst>
              <a:ext uri="{FF2B5EF4-FFF2-40B4-BE49-F238E27FC236}">
                <a16:creationId xmlns:a16="http://schemas.microsoft.com/office/drawing/2014/main" xmlns="" id="{95F4BA86-B569-40CA-A727-41749A939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9B9468C-FDEA-4BD7-BCBB-8A9725550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3BB15-A53D-4213-B9F7-C0E400FE660F}" type="slidenum">
              <a:rPr lang="en-US" smtClean="0"/>
              <a:t>‹#›</a:t>
            </a:fld>
            <a:endParaRPr lang="en-US"/>
          </a:p>
        </p:txBody>
      </p:sp>
    </p:spTree>
    <p:extLst>
      <p:ext uri="{BB962C8B-B14F-4D97-AF65-F5344CB8AC3E}">
        <p14:creationId xmlns:p14="http://schemas.microsoft.com/office/powerpoint/2010/main" val="2878057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5.GIF"/><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988"/>
            <a:ext cx="9144000"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9"/>
          <p:cNvPicPr>
            <a:picLocks noChangeAspect="1"/>
          </p:cNvPicPr>
          <p:nvPr/>
        </p:nvPicPr>
        <p:blipFill>
          <a:blip r:embed="rId4">
            <a:extLst>
              <a:ext uri="{28A0092B-C50C-407E-A947-70E740481C1C}">
                <a14:useLocalDpi xmlns:a14="http://schemas.microsoft.com/office/drawing/2010/main" val="0"/>
              </a:ext>
            </a:extLst>
          </a:blip>
          <a:srcRect l="2914" t="12038" r="70209" b="60370"/>
          <a:stretch>
            <a:fillRect/>
          </a:stretch>
        </p:blipFill>
        <p:spPr bwMode="auto">
          <a:xfrm>
            <a:off x="8210550" y="1844676"/>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5"/>
          <p:cNvPicPr>
            <a:picLocks noChangeAspect="1"/>
          </p:cNvPicPr>
          <p:nvPr/>
        </p:nvPicPr>
        <p:blipFill>
          <a:blip r:embed="rId5">
            <a:extLst>
              <a:ext uri="{28A0092B-C50C-407E-A947-70E740481C1C}">
                <a14:useLocalDpi xmlns:a14="http://schemas.microsoft.com/office/drawing/2010/main" val="0"/>
              </a:ext>
            </a:extLst>
          </a:blip>
          <a:srcRect l="9167" t="2037" r="6248"/>
          <a:stretch>
            <a:fillRect/>
          </a:stretch>
        </p:blipFill>
        <p:spPr bwMode="auto">
          <a:xfrm>
            <a:off x="1677194" y="374650"/>
            <a:ext cx="8228012"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6"/>
          <p:cNvPicPr>
            <a:picLocks noChangeAspect="1"/>
          </p:cNvPicPr>
          <p:nvPr/>
        </p:nvPicPr>
        <p:blipFill>
          <a:blip r:embed="rId6">
            <a:extLst>
              <a:ext uri="{28A0092B-C50C-407E-A947-70E740481C1C}">
                <a14:useLocalDpi xmlns:a14="http://schemas.microsoft.com/office/drawing/2010/main" val="0"/>
              </a:ext>
            </a:extLst>
          </a:blip>
          <a:srcRect l="84792" t="53519" r="2" b="6482"/>
          <a:stretch>
            <a:fillRect/>
          </a:stretch>
        </p:blipFill>
        <p:spPr bwMode="auto">
          <a:xfrm>
            <a:off x="9277350" y="3609975"/>
            <a:ext cx="13906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7"/>
          <p:cNvPicPr>
            <a:picLocks noChangeAspect="1"/>
          </p:cNvPicPr>
          <p:nvPr/>
        </p:nvPicPr>
        <p:blipFill>
          <a:blip r:embed="rId7">
            <a:extLst>
              <a:ext uri="{28A0092B-C50C-407E-A947-70E740481C1C}">
                <a14:useLocalDpi xmlns:a14="http://schemas.microsoft.com/office/drawing/2010/main" val="0"/>
              </a:ext>
            </a:extLst>
          </a:blip>
          <a:srcRect t="71667" r="82709" b="15370"/>
          <a:stretch>
            <a:fillRect/>
          </a:stretch>
        </p:blipFill>
        <p:spPr bwMode="auto">
          <a:xfrm>
            <a:off x="1524000" y="4543425"/>
            <a:ext cx="15811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8"/>
          <p:cNvPicPr>
            <a:picLocks noChangeAspect="1"/>
          </p:cNvPicPr>
          <p:nvPr/>
        </p:nvPicPr>
        <p:blipFill>
          <a:blip r:embed="rId4">
            <a:extLst>
              <a:ext uri="{28A0092B-C50C-407E-A947-70E740481C1C}">
                <a14:useLocalDpi xmlns:a14="http://schemas.microsoft.com/office/drawing/2010/main" val="0"/>
              </a:ext>
            </a:extLst>
          </a:blip>
          <a:srcRect l="2914" t="12038" r="70209" b="60370"/>
          <a:stretch>
            <a:fillRect/>
          </a:stretch>
        </p:blipFill>
        <p:spPr bwMode="auto">
          <a:xfrm>
            <a:off x="1703388" y="895351"/>
            <a:ext cx="2457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355934">
            <a:off x="4303714" y="2530475"/>
            <a:ext cx="80803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1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29426" y="2636838"/>
            <a:ext cx="8604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18"/>
          <p:cNvPicPr>
            <a:picLocks noChangeAspect="1"/>
          </p:cNvPicPr>
          <p:nvPr/>
        </p:nvPicPr>
        <p:blipFill>
          <a:blip r:embed="rId10">
            <a:extLst>
              <a:ext uri="{28A0092B-C50C-407E-A947-70E740481C1C}">
                <a14:useLocalDpi xmlns:a14="http://schemas.microsoft.com/office/drawing/2010/main" val="0"/>
              </a:ext>
            </a:extLst>
          </a:blip>
          <a:srcRect t="80592"/>
          <a:stretch>
            <a:fillRect/>
          </a:stretch>
        </p:blipFill>
        <p:spPr bwMode="auto">
          <a:xfrm>
            <a:off x="1524000" y="5888038"/>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2.mp3">
            <a:hlinkClick r:id="" action="ppaction://media"/>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1200" y="-9572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WordArt 14"/>
          <p:cNvSpPr>
            <a:spLocks noChangeArrowheads="1" noChangeShapeType="1" noTextEdit="1"/>
          </p:cNvSpPr>
          <p:nvPr/>
        </p:nvSpPr>
        <p:spPr bwMode="auto">
          <a:xfrm>
            <a:off x="3271674" y="3696515"/>
            <a:ext cx="5430838" cy="1665287"/>
          </a:xfrm>
          <a:prstGeom prst="rect">
            <a:avLst/>
          </a:prstGeom>
        </p:spPr>
        <p:txBody>
          <a:bodyPr wrap="none" fromWordArt="1">
            <a:prstTxWarp prst="textPlain">
              <a:avLst>
                <a:gd name="adj" fmla="val 50000"/>
              </a:avLst>
            </a:prstTxWarp>
          </a:bodyPr>
          <a:lstStyle/>
          <a:p>
            <a:pPr algn="ctr"/>
            <a:r>
              <a:rPr lang="en-US" sz="3600" kern="10" dirty="0">
                <a:ln w="22225">
                  <a:solidFill>
                    <a:srgbClr val="9F2936"/>
                  </a:solidFill>
                  <a:round/>
                  <a:headEnd/>
                  <a:tailEnd/>
                </a:ln>
                <a:solidFill>
                  <a:srgbClr val="FF0000"/>
                </a:solidFill>
                <a:latin typeface="Tahoma" panose="020B0604030504040204" pitchFamily="34" charset="0"/>
                <a:ea typeface="Tahoma" panose="020B0604030504040204" pitchFamily="34" charset="0"/>
                <a:cs typeface="Tahoma" panose="020B0604030504040204" pitchFamily="34" charset="0"/>
              </a:rPr>
              <a:t>CHÍNH TẢ </a:t>
            </a:r>
          </a:p>
          <a:p>
            <a:pPr algn="ctr"/>
            <a:r>
              <a:rPr lang="en-US" sz="3600" kern="10" dirty="0">
                <a:ln w="22225">
                  <a:solidFill>
                    <a:srgbClr val="9F2936"/>
                  </a:solidFill>
                  <a:round/>
                  <a:headEnd/>
                  <a:tailEnd/>
                </a:ln>
                <a:solidFill>
                  <a:srgbClr val="FF0000"/>
                </a:solidFill>
                <a:latin typeface="Tahoma" panose="020B0604030504040204" pitchFamily="34" charset="0"/>
                <a:ea typeface="Tahoma" panose="020B0604030504040204" pitchFamily="34" charset="0"/>
                <a:cs typeface="Tahoma" panose="020B0604030504040204" pitchFamily="34" charset="0"/>
              </a:rPr>
              <a:t> LỚP 3</a:t>
            </a:r>
          </a:p>
        </p:txBody>
      </p:sp>
      <p:pic>
        <p:nvPicPr>
          <p:cNvPr id="30735"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690688" y="90489"/>
            <a:ext cx="1300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157413"/>
      </p:ext>
    </p:extLst>
  </p:cSld>
  <p:clrMapOvr>
    <a:masterClrMapping/>
  </p:clrMapOvr>
  <p:transition spd="slow" advClick="0"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21" y="273466"/>
            <a:ext cx="10058400" cy="6207918"/>
          </a:xfrm>
          <a:prstGeom prst="rect">
            <a:avLst/>
          </a:prstGeom>
        </p:spPr>
      </p:pic>
    </p:spTree>
    <p:extLst>
      <p:ext uri="{BB962C8B-B14F-4D97-AF65-F5344CB8AC3E}">
        <p14:creationId xmlns:p14="http://schemas.microsoft.com/office/powerpoint/2010/main" val="1434842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 bubble chart&#10;&#10;Description automatically generated">
            <a:extLst>
              <a:ext uri="{FF2B5EF4-FFF2-40B4-BE49-F238E27FC236}">
                <a16:creationId xmlns:a16="http://schemas.microsoft.com/office/drawing/2014/main" xmlns="" id="{4671AAFE-FCFA-4A2E-8627-C7D44666B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AutoShape 3"/>
          <p:cNvSpPr>
            <a:spLocks noChangeArrowheads="1"/>
          </p:cNvSpPr>
          <p:nvPr/>
        </p:nvSpPr>
        <p:spPr bwMode="auto">
          <a:xfrm>
            <a:off x="966787" y="1882914"/>
            <a:ext cx="10258426" cy="1546086"/>
          </a:xfrm>
          <a:prstGeom prst="cloudCallout">
            <a:avLst>
              <a:gd name="adj1" fmla="val -49738"/>
              <a:gd name="adj2" fmla="val 173235"/>
            </a:avLst>
          </a:prstGeom>
          <a:solidFill>
            <a:schemeClr val="accent6">
              <a:lumMod val="40000"/>
              <a:lumOff val="6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wrap="square" lIns="9144" rIns="9144">
            <a:spAutoFit/>
          </a:bodyP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eaLnBrk="1" hangingPunct="1">
              <a:spcBef>
                <a:spcPct val="50000"/>
              </a:spcBef>
              <a:buClr>
                <a:srgbClr val="00CC99"/>
              </a:buClr>
              <a:buFont typeface="Wingdings" panose="05000000000000000000" pitchFamily="2" charset="2"/>
              <a:buNone/>
            </a:pPr>
            <a:r>
              <a:rPr lang="en-US" sz="4000" dirty="0">
                <a:solidFill>
                  <a:srgbClr val="0000CC"/>
                </a:solidFill>
                <a:latin typeface="Times New Roman" panose="02020603050405020304" pitchFamily="18" charset="0"/>
                <a:cs typeface="Times New Roman" panose="02020603050405020304" pitchFamily="18" charset="0"/>
              </a:rPr>
              <a:t>    </a:t>
            </a:r>
            <a:r>
              <a:rPr lang="en-US" sz="6000" dirty="0">
                <a:solidFill>
                  <a:srgbClr val="FF0000"/>
                </a:solidFill>
                <a:latin typeface="Times New Roman" panose="02020603050405020304" pitchFamily="18" charset="0"/>
                <a:cs typeface="Times New Roman" panose="02020603050405020304" pitchFamily="18" charset="0"/>
              </a:rPr>
              <a:t>VIẾT CHÍNH TẢ</a:t>
            </a:r>
            <a:endParaRPr lang="en-US" sz="44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TRƯỜNG TIỂU HỌC NAM VIỆT- CƠ SỞ 5">
            <a:extLst>
              <a:ext uri="{FF2B5EF4-FFF2-40B4-BE49-F238E27FC236}">
                <a16:creationId xmlns:a16="http://schemas.microsoft.com/office/drawing/2014/main" xmlns="" id="{E56D7063-DEFF-40EB-8453-AAC68C5E3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71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1"/>
          <p:cNvPicPr>
            <a:picLocks noChangeAspect="1"/>
          </p:cNvPicPr>
          <p:nvPr/>
        </p:nvPicPr>
        <p:blipFill>
          <a:blip r:embed="rId3">
            <a:extLst>
              <a:ext uri="{28A0092B-C50C-407E-A947-70E740481C1C}">
                <a14:useLocalDpi xmlns:a14="http://schemas.microsoft.com/office/drawing/2010/main" val="0"/>
              </a:ext>
            </a:extLst>
          </a:blip>
          <a:srcRect r="25600" b="32443"/>
          <a:stretch>
            <a:fillRect/>
          </a:stretch>
        </p:blipFill>
        <p:spPr bwMode="auto">
          <a:xfrm>
            <a:off x="1485901" y="503239"/>
            <a:ext cx="68040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4"/>
          <p:cNvPicPr>
            <a:picLocks noChangeAspect="1"/>
          </p:cNvPicPr>
          <p:nvPr/>
        </p:nvPicPr>
        <p:blipFill>
          <a:blip r:embed="rId4">
            <a:extLst>
              <a:ext uri="{28A0092B-C50C-407E-A947-70E740481C1C}">
                <a14:useLocalDpi xmlns:a14="http://schemas.microsoft.com/office/drawing/2010/main" val="0"/>
              </a:ext>
            </a:extLst>
          </a:blip>
          <a:srcRect l="37199" t="4741"/>
          <a:stretch>
            <a:fillRect/>
          </a:stretch>
        </p:blipFill>
        <p:spPr bwMode="auto">
          <a:xfrm>
            <a:off x="4926014" y="1219201"/>
            <a:ext cx="5741987"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3"/>
          <p:cNvPicPr>
            <a:picLocks noChangeAspect="1"/>
          </p:cNvPicPr>
          <p:nvPr/>
        </p:nvPicPr>
        <p:blipFill>
          <a:blip r:embed="rId5">
            <a:extLst>
              <a:ext uri="{28A0092B-C50C-407E-A947-70E740481C1C}">
                <a14:useLocalDpi xmlns:a14="http://schemas.microsoft.com/office/drawing/2010/main" val="0"/>
              </a:ext>
            </a:extLst>
          </a:blip>
          <a:srcRect l="4266" t="5452" r="53867" b="6845"/>
          <a:stretch>
            <a:fillRect/>
          </a:stretch>
        </p:blipFill>
        <p:spPr bwMode="auto">
          <a:xfrm>
            <a:off x="1485900" y="1447800"/>
            <a:ext cx="4694238"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5"/>
          <p:cNvPicPr>
            <a:picLocks noChangeAspect="1"/>
          </p:cNvPicPr>
          <p:nvPr/>
        </p:nvPicPr>
        <p:blipFill>
          <a:blip r:embed="rId6">
            <a:extLst>
              <a:ext uri="{28A0092B-C50C-407E-A947-70E740481C1C}">
                <a14:useLocalDpi xmlns:a14="http://schemas.microsoft.com/office/drawing/2010/main" val="0"/>
              </a:ext>
            </a:extLst>
          </a:blip>
          <a:srcRect l="60800" t="2371" b="22250"/>
          <a:stretch>
            <a:fillRect/>
          </a:stretch>
        </p:blipFill>
        <p:spPr bwMode="auto">
          <a:xfrm>
            <a:off x="7097714" y="765176"/>
            <a:ext cx="3584575"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438401" y="2819400"/>
            <a:ext cx="2632075" cy="769938"/>
          </a:xfrm>
          <a:prstGeom prst="rect">
            <a:avLst/>
          </a:prstGeom>
          <a:noFill/>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dist">
              <a:defRPr/>
            </a:pPr>
            <a:r>
              <a:rPr lang="en-US" altLang="zh-CN" sz="4400">
                <a:solidFill>
                  <a:srgbClr val="14425D"/>
                </a:solidFill>
                <a:effectLst>
                  <a:outerShdw blurRad="38100" dist="38100" dir="2700000" algn="tl">
                    <a:srgbClr val="000000"/>
                  </a:outerShdw>
                </a:effectLst>
                <a:latin typeface="Segoe UI Black" panose="020B0A02040204020203" pitchFamily="34" charset="0"/>
                <a:ea typeface="SimSun" panose="02010600030101010101" pitchFamily="2" charset="-122"/>
              </a:rPr>
              <a:t>Bài tập</a:t>
            </a:r>
            <a:endParaRPr lang="zh-CN" altLang="en-US" sz="4400">
              <a:solidFill>
                <a:srgbClr val="14425D"/>
              </a:solidFill>
              <a:effectLst>
                <a:outerShdw blurRad="38100" dist="38100" dir="2700000" algn="tl">
                  <a:srgbClr val="000000"/>
                </a:outerShdw>
              </a:effectLst>
              <a:latin typeface="Segoe UI Black" panose="020B0A02040204020203" pitchFamily="34" charset="0"/>
              <a:ea typeface="方正粗圆_GBK" charset="-122"/>
              <a:cs typeface="Segoe UI Black" panose="020B0A02040204020203" pitchFamily="34" charset="0"/>
            </a:endParaRPr>
          </a:p>
        </p:txBody>
      </p:sp>
      <p:pic>
        <p:nvPicPr>
          <p:cNvPr id="44039"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00201" y="100014"/>
            <a:ext cx="1300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001150"/>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p:cNvSpPr>
          <p:nvPr>
            <p:ph type="title"/>
          </p:nvPr>
        </p:nvSpPr>
        <p:spPr>
          <a:xfrm>
            <a:off x="2286000" y="609600"/>
            <a:ext cx="6911340" cy="487680"/>
          </a:xfrm>
        </p:spPr>
        <p:txBody>
          <a:bodyPr vert="horz" wrap="square" lIns="91440" tIns="45720" rIns="91440" bIns="45720" rtlCol="0" anchor="b" anchorCtr="0">
            <a:noAutofit/>
          </a:bodyPr>
          <a:lstStyle/>
          <a:p>
            <a:pPr algn="ctr" eaLnBrk="1" hangingPunct="1"/>
            <a:r>
              <a:rPr lang="en-US" altLang="zh-CN" sz="4000" b="1" dirty="0">
                <a:solidFill>
                  <a:srgbClr val="C00000"/>
                </a:solidFill>
                <a:latin typeface="Times New Roman" panose="02020603050405020304" pitchFamily="18" charset="0"/>
                <a:ea typeface="SimSun" panose="02010600030101010101" pitchFamily="2" charset="-122"/>
              </a:rPr>
              <a:t>Bài tập chính tả</a:t>
            </a:r>
          </a:p>
        </p:txBody>
      </p:sp>
      <p:pic>
        <p:nvPicPr>
          <p:cNvPr id="3" name="Picture 129" descr="FLOWERS5"/>
          <p:cNvPicPr>
            <a:picLocks noGrp="1" noChangeAspect="1"/>
          </p:cNvPicPr>
          <p:nvPr>
            <p:ph idx="1"/>
          </p:nvPr>
        </p:nvPicPr>
        <p:blipFill>
          <a:blip r:embed="rId3"/>
          <a:stretch>
            <a:fillRect/>
          </a:stretch>
        </p:blipFill>
        <p:spPr>
          <a:xfrm>
            <a:off x="1598931" y="5562601"/>
            <a:ext cx="1837055" cy="1287145"/>
          </a:xfrm>
          <a:prstGeom prst="rect">
            <a:avLst/>
          </a:prstGeom>
          <a:noFill/>
          <a:ln w="9525">
            <a:noFill/>
          </a:ln>
        </p:spPr>
      </p:pic>
      <p:sp>
        <p:nvSpPr>
          <p:cNvPr id="21508" name="Rectangle 3"/>
          <p:cNvSpPr txBox="1"/>
          <p:nvPr/>
        </p:nvSpPr>
        <p:spPr>
          <a:xfrm>
            <a:off x="1752600" y="1447800"/>
            <a:ext cx="8915400" cy="1371600"/>
          </a:xfrm>
          <a:prstGeom prst="rect">
            <a:avLst/>
          </a:prstGeom>
          <a:noFill/>
          <a:ln w="9525">
            <a:noFill/>
          </a:ln>
        </p:spPr>
        <p:txBody>
          <a:bodyPr/>
          <a:lstStyle/>
          <a:p>
            <a:pPr marL="342900" indent="-342900">
              <a:spcBef>
                <a:spcPct val="20000"/>
              </a:spcBef>
              <a:buClr>
                <a:schemeClr val="tx2"/>
              </a:buClr>
              <a:buSzPct val="70000"/>
              <a:buFont typeface="Wingdings" panose="05000000000000000000" pitchFamily="2" charset="2"/>
            </a:pPr>
            <a:r>
              <a:rPr lang="en-US" altLang="zh-CN" sz="3600" u="sng" dirty="0">
                <a:solidFill>
                  <a:srgbClr val="0000FF"/>
                </a:solidFill>
                <a:latin typeface="Times New Roman" panose="02020603050405020304" pitchFamily="18" charset="0"/>
                <a:ea typeface="SimSun" panose="02010600030101010101" pitchFamily="2" charset="-122"/>
              </a:rPr>
              <a:t>Bài 2.</a:t>
            </a:r>
            <a:r>
              <a:rPr lang="en-US" altLang="zh-CN" sz="3600" dirty="0">
                <a:solidFill>
                  <a:srgbClr val="0000FF"/>
                </a:solidFill>
                <a:latin typeface="Times New Roman" panose="02020603050405020304" pitchFamily="18" charset="0"/>
                <a:ea typeface="SimSun" panose="02010600030101010101" pitchFamily="2" charset="-122"/>
              </a:rPr>
              <a:t> Em chọn chữ nào trong ngoặc đơn để điền vào chỗ trống:</a:t>
            </a:r>
          </a:p>
        </p:txBody>
      </p:sp>
      <p:sp>
        <p:nvSpPr>
          <p:cNvPr id="21509" name="Rectangle 5"/>
          <p:cNvSpPr>
            <a:spLocks noRot="1"/>
          </p:cNvSpPr>
          <p:nvPr/>
        </p:nvSpPr>
        <p:spPr>
          <a:xfrm>
            <a:off x="1981200" y="2667000"/>
            <a:ext cx="8458200" cy="2971800"/>
          </a:xfrm>
          <a:prstGeom prst="rect">
            <a:avLst/>
          </a:prstGeom>
          <a:noFill/>
          <a:ln w="9525">
            <a:noFill/>
          </a:ln>
        </p:spPr>
        <p:txBody>
          <a:bodyPr anchor="ctr" anchorCtr="0"/>
          <a:lstStyle/>
          <a:p>
            <a:r>
              <a:rPr lang="en-US" altLang="zh-CN" sz="4000" dirty="0">
                <a:solidFill>
                  <a:srgbClr val="0000FF"/>
                </a:solidFill>
                <a:latin typeface="Times New Roman" panose="02020603050405020304" pitchFamily="18" charset="0"/>
                <a:ea typeface="SimSun" panose="02010600030101010101" pitchFamily="2" charset="-122"/>
              </a:rPr>
              <a:t>      </a:t>
            </a:r>
          </a:p>
        </p:txBody>
      </p:sp>
      <p:sp>
        <p:nvSpPr>
          <p:cNvPr id="9" name="TextBox 8"/>
          <p:cNvSpPr txBox="1"/>
          <p:nvPr/>
        </p:nvSpPr>
        <p:spPr>
          <a:xfrm>
            <a:off x="5722303" y="2603818"/>
            <a:ext cx="1600200" cy="645160"/>
          </a:xfrm>
          <a:prstGeom prst="rect">
            <a:avLst/>
          </a:prstGeom>
          <a:noFill/>
          <a:ln w="9525">
            <a:noFill/>
          </a:ln>
        </p:spPr>
        <p:txBody>
          <a:bodyPr>
            <a:spAutoFit/>
          </a:bodyPr>
          <a:lstStyle/>
          <a:p>
            <a:pPr eaLnBrk="0" hangingPunct="0">
              <a:buNone/>
            </a:pPr>
            <a:r>
              <a:rPr lang="en-US" altLang="zh-CN" sz="3600" dirty="0">
                <a:solidFill>
                  <a:srgbClr val="FF0000"/>
                </a:solidFill>
                <a:latin typeface="Times New Roman" panose="02020603050405020304" pitchFamily="18" charset="0"/>
                <a:ea typeface="SimSun" panose="02010600030101010101" pitchFamily="2" charset="-122"/>
              </a:rPr>
              <a:t>khoeo</a:t>
            </a:r>
          </a:p>
        </p:txBody>
      </p:sp>
      <p:sp>
        <p:nvSpPr>
          <p:cNvPr id="11" name="TextBox 10"/>
          <p:cNvSpPr txBox="1"/>
          <p:nvPr/>
        </p:nvSpPr>
        <p:spPr>
          <a:xfrm>
            <a:off x="7391400" y="3580765"/>
            <a:ext cx="1524000" cy="645160"/>
          </a:xfrm>
          <a:prstGeom prst="rect">
            <a:avLst/>
          </a:prstGeom>
          <a:noFill/>
          <a:ln w="9525">
            <a:noFill/>
          </a:ln>
        </p:spPr>
        <p:txBody>
          <a:bodyPr>
            <a:spAutoFit/>
          </a:bodyPr>
          <a:lstStyle/>
          <a:p>
            <a:pPr eaLnBrk="0" hangingPunct="0">
              <a:buNone/>
            </a:pPr>
            <a:r>
              <a:rPr lang="en-US" altLang="zh-CN" sz="3600" dirty="0">
                <a:solidFill>
                  <a:srgbClr val="FF0000"/>
                </a:solidFill>
                <a:latin typeface="Times New Roman" panose="02020603050405020304" pitchFamily="18" charset="0"/>
                <a:ea typeface="SimSun" panose="02010600030101010101" pitchFamily="2" charset="-122"/>
              </a:rPr>
              <a:t>khoẻo</a:t>
            </a:r>
          </a:p>
        </p:txBody>
      </p:sp>
      <p:sp>
        <p:nvSpPr>
          <p:cNvPr id="21512" name="Rectangle 3"/>
          <p:cNvSpPr txBox="1"/>
          <p:nvPr/>
        </p:nvSpPr>
        <p:spPr>
          <a:xfrm>
            <a:off x="1828483" y="3504883"/>
            <a:ext cx="8839200" cy="838200"/>
          </a:xfrm>
          <a:prstGeom prst="rect">
            <a:avLst/>
          </a:prstGeom>
          <a:noFill/>
          <a:ln w="9525">
            <a:noFill/>
          </a:ln>
        </p:spPr>
        <p:txBody>
          <a:bodyPr/>
          <a:lstStyle/>
          <a:p>
            <a:pPr marL="342900" indent="-342900">
              <a:spcBef>
                <a:spcPct val="20000"/>
              </a:spcBef>
              <a:buClr>
                <a:schemeClr val="tx2"/>
              </a:buClr>
              <a:buSzPct val="70000"/>
              <a:buFont typeface="Wingdings" panose="05000000000000000000" pitchFamily="2" charset="2"/>
            </a:pPr>
            <a:r>
              <a:rPr lang="en-US" altLang="zh-CN" sz="4300" dirty="0">
                <a:solidFill>
                  <a:srgbClr val="0000FF"/>
                </a:solidFill>
                <a:latin typeface="Times New Roman" panose="02020603050405020304" pitchFamily="18" charset="0"/>
                <a:ea typeface="SimSun" panose="02010600030101010101" pitchFamily="2" charset="-122"/>
              </a:rPr>
              <a:t>  </a:t>
            </a:r>
            <a:r>
              <a:rPr lang="en-US" altLang="zh-CN" sz="3600" dirty="0">
                <a:solidFill>
                  <a:srgbClr val="0000FF"/>
                </a:solidFill>
                <a:latin typeface="Times New Roman" panose="02020603050405020304" pitchFamily="18" charset="0"/>
                <a:ea typeface="SimSun" panose="02010600030101010101" pitchFamily="2" charset="-122"/>
              </a:rPr>
              <a:t>b. (khỏe, khoẻo): người lẻo………</a:t>
            </a:r>
          </a:p>
        </p:txBody>
      </p:sp>
      <p:sp>
        <p:nvSpPr>
          <p:cNvPr id="21513" name="Rectangle 3"/>
          <p:cNvSpPr txBox="1"/>
          <p:nvPr/>
        </p:nvSpPr>
        <p:spPr>
          <a:xfrm>
            <a:off x="1790700" y="2514600"/>
            <a:ext cx="8915400" cy="1066800"/>
          </a:xfrm>
          <a:prstGeom prst="rect">
            <a:avLst/>
          </a:prstGeom>
          <a:noFill/>
          <a:ln w="9525">
            <a:noFill/>
          </a:ln>
        </p:spPr>
        <p:txBody>
          <a:bodyPr/>
          <a:lstStyle/>
          <a:p>
            <a:pPr marL="342900" indent="-342900">
              <a:spcBef>
                <a:spcPct val="20000"/>
              </a:spcBef>
              <a:buClr>
                <a:schemeClr val="tx2"/>
              </a:buClr>
              <a:buSzPct val="70000"/>
              <a:buFont typeface="Wingdings" panose="05000000000000000000" pitchFamily="2" charset="2"/>
            </a:pPr>
            <a:r>
              <a:rPr lang="en-US" altLang="zh-CN" sz="4300" dirty="0">
                <a:solidFill>
                  <a:srgbClr val="0000FF"/>
                </a:solidFill>
                <a:latin typeface="Times New Roman" panose="02020603050405020304" pitchFamily="18" charset="0"/>
                <a:ea typeface="SimSun" panose="02010600030101010101" pitchFamily="2" charset="-122"/>
              </a:rPr>
              <a:t> </a:t>
            </a:r>
            <a:r>
              <a:rPr lang="en-US" altLang="zh-CN" sz="3600" dirty="0">
                <a:solidFill>
                  <a:srgbClr val="0000FF"/>
                </a:solidFill>
                <a:latin typeface="Times New Roman" panose="02020603050405020304" pitchFamily="18" charset="0"/>
                <a:ea typeface="SimSun" panose="02010600030101010101" pitchFamily="2" charset="-122"/>
              </a:rPr>
              <a:t>  a. (kheo, khoeo): ………....chân</a:t>
            </a:r>
          </a:p>
        </p:txBody>
      </p:sp>
      <p:sp>
        <p:nvSpPr>
          <p:cNvPr id="13" name="TextBox 12"/>
          <p:cNvSpPr txBox="1"/>
          <p:nvPr/>
        </p:nvSpPr>
        <p:spPr>
          <a:xfrm>
            <a:off x="6045200" y="4495165"/>
            <a:ext cx="1524000" cy="645160"/>
          </a:xfrm>
          <a:prstGeom prst="rect">
            <a:avLst/>
          </a:prstGeom>
          <a:noFill/>
          <a:ln w="9525">
            <a:noFill/>
          </a:ln>
        </p:spPr>
        <p:txBody>
          <a:bodyPr>
            <a:spAutoFit/>
          </a:bodyPr>
          <a:lstStyle/>
          <a:p>
            <a:pPr eaLnBrk="0" hangingPunct="0">
              <a:buNone/>
            </a:pPr>
            <a:r>
              <a:rPr lang="en-US" altLang="zh-CN" sz="3600" dirty="0">
                <a:solidFill>
                  <a:srgbClr val="FF0000"/>
                </a:solidFill>
                <a:latin typeface="Times New Roman" panose="02020603050405020304" pitchFamily="18" charset="0"/>
                <a:ea typeface="SimSun" panose="02010600030101010101" pitchFamily="2" charset="-122"/>
              </a:rPr>
              <a:t>ngoéo</a:t>
            </a:r>
          </a:p>
        </p:txBody>
      </p:sp>
      <p:sp>
        <p:nvSpPr>
          <p:cNvPr id="21515" name="Rectangle 3"/>
          <p:cNvSpPr txBox="1"/>
          <p:nvPr/>
        </p:nvSpPr>
        <p:spPr>
          <a:xfrm>
            <a:off x="1600200" y="4419600"/>
            <a:ext cx="8839200" cy="838200"/>
          </a:xfrm>
          <a:prstGeom prst="rect">
            <a:avLst/>
          </a:prstGeom>
          <a:noFill/>
          <a:ln w="9525">
            <a:noFill/>
          </a:ln>
        </p:spPr>
        <p:txBody>
          <a:bodyPr/>
          <a:lstStyle/>
          <a:p>
            <a:pPr marL="342900" indent="-342900">
              <a:spcBef>
                <a:spcPct val="20000"/>
              </a:spcBef>
              <a:buClr>
                <a:schemeClr val="tx2"/>
              </a:buClr>
              <a:buSzPct val="70000"/>
              <a:buFont typeface="Wingdings" panose="05000000000000000000" pitchFamily="2" charset="2"/>
            </a:pPr>
            <a:r>
              <a:rPr lang="en-US" altLang="zh-CN" sz="4300" dirty="0">
                <a:solidFill>
                  <a:srgbClr val="0000FF"/>
                </a:solidFill>
                <a:latin typeface="Times New Roman" panose="02020603050405020304" pitchFamily="18" charset="0"/>
                <a:ea typeface="SimSun" panose="02010600030101010101" pitchFamily="2" charset="-122"/>
              </a:rPr>
              <a:t>    </a:t>
            </a:r>
            <a:r>
              <a:rPr lang="en-US" altLang="zh-CN" sz="3600" dirty="0">
                <a:solidFill>
                  <a:srgbClr val="0000FF"/>
                </a:solidFill>
                <a:latin typeface="Times New Roman" panose="02020603050405020304" pitchFamily="18" charset="0"/>
                <a:ea typeface="SimSun" panose="02010600030101010101" pitchFamily="2" charset="-122"/>
              </a:rPr>
              <a:t>c. (nghéo, ngoéo): ……...…tay</a:t>
            </a:r>
          </a:p>
        </p:txBody>
      </p:sp>
      <p:pic>
        <p:nvPicPr>
          <p:cNvPr id="1026" name="Picture 2" descr="Bệnh u nang baker là gì? Các kỹ thuật chẩn đoán bệnh? | Medlatec">
            <a:extLst>
              <a:ext uri="{FF2B5EF4-FFF2-40B4-BE49-F238E27FC236}">
                <a16:creationId xmlns:a16="http://schemas.microsoft.com/office/drawing/2014/main" xmlns="" id="{E75167E4-C606-49C0-A536-520AA18E5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475" y="1219201"/>
            <a:ext cx="7763786" cy="46778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âu còn thân hình gầy gò ốm yếu, các người mẫu Việt đã lột xác nóng bỏng  hơn bao giờ hết">
            <a:extLst>
              <a:ext uri="{FF2B5EF4-FFF2-40B4-BE49-F238E27FC236}">
                <a16:creationId xmlns:a16="http://schemas.microsoft.com/office/drawing/2014/main" xmlns="" id="{1A13FC0B-184A-408F-9478-4E868B7797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3160" y="1219201"/>
            <a:ext cx="3309873" cy="49738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83BC7862-B85E-40F2-984F-8A79846346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5475" y="2537869"/>
            <a:ext cx="8260734" cy="3162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69197011"/>
      </p:ext>
    </p:extLst>
  </p:cSld>
  <p:clrMapOvr>
    <a:masterClrMapping/>
  </p:clrMapOvr>
  <mc:AlternateContent xmlns:mc="http://schemas.openxmlformats.org/markup-compatibility/2006" xmlns:p14="http://schemas.microsoft.com/office/powerpoint/2010/main">
    <mc:Choice Requires="p14">
      <p:transition spd="slow" p14:dur="2000" advTm="107921"/>
    </mc:Choice>
    <mc:Fallback xmlns="">
      <p:transition spd="slow" advTm="1079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500" fill="hold"/>
                                        <p:tgtEl>
                                          <p:spTgt spid="1026"/>
                                        </p:tgtEl>
                                        <p:attrNameLst>
                                          <p:attrName>ppt_w</p:attrName>
                                        </p:attrNameLst>
                                      </p:cBhvr>
                                      <p:tavLst>
                                        <p:tav tm="0">
                                          <p:val>
                                            <p:fltVal val="0"/>
                                          </p:val>
                                        </p:tav>
                                        <p:tav tm="100000">
                                          <p:val>
                                            <p:strVal val="#ppt_w"/>
                                          </p:val>
                                        </p:tav>
                                      </p:tavLst>
                                    </p:anim>
                                    <p:anim calcmode="lin" valueType="num">
                                      <p:cBhvr>
                                        <p:cTn id="14" dur="500" fill="hold"/>
                                        <p:tgtEl>
                                          <p:spTgt spid="1026"/>
                                        </p:tgtEl>
                                        <p:attrNameLst>
                                          <p:attrName>ppt_h</p:attrName>
                                        </p:attrNameLst>
                                      </p:cBhvr>
                                      <p:tavLst>
                                        <p:tav tm="0">
                                          <p:val>
                                            <p:fltVal val="0"/>
                                          </p:val>
                                        </p:tav>
                                        <p:tav tm="100000">
                                          <p:val>
                                            <p:strVal val="#ppt_h"/>
                                          </p:val>
                                        </p:tav>
                                      </p:tavLst>
                                    </p:anim>
                                    <p:animEffect transition="in" filter="fade">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1026"/>
                                        </p:tgtEl>
                                        <p:attrNameLst>
                                          <p:attrName>ppt_w</p:attrName>
                                        </p:attrNameLst>
                                      </p:cBhvr>
                                      <p:tavLst>
                                        <p:tav tm="0">
                                          <p:val>
                                            <p:strVal val="ppt_w"/>
                                          </p:val>
                                        </p:tav>
                                        <p:tav tm="100000">
                                          <p:val>
                                            <p:fltVal val="0"/>
                                          </p:val>
                                        </p:tav>
                                      </p:tavLst>
                                    </p:anim>
                                    <p:anim calcmode="lin" valueType="num">
                                      <p:cBhvr>
                                        <p:cTn id="20" dur="500"/>
                                        <p:tgtEl>
                                          <p:spTgt spid="1026"/>
                                        </p:tgtEl>
                                        <p:attrNameLst>
                                          <p:attrName>ppt_h</p:attrName>
                                        </p:attrNameLst>
                                      </p:cBhvr>
                                      <p:tavLst>
                                        <p:tav tm="0">
                                          <p:val>
                                            <p:strVal val="ppt_h"/>
                                          </p:val>
                                        </p:tav>
                                        <p:tav tm="100000">
                                          <p:val>
                                            <p:fltVal val="0"/>
                                          </p:val>
                                        </p:tav>
                                      </p:tavLst>
                                    </p:anim>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500" fill="hold"/>
                                        <p:tgtEl>
                                          <p:spTgt spid="1028"/>
                                        </p:tgtEl>
                                        <p:attrNameLst>
                                          <p:attrName>ppt_w</p:attrName>
                                        </p:attrNameLst>
                                      </p:cBhvr>
                                      <p:tavLst>
                                        <p:tav tm="0">
                                          <p:val>
                                            <p:fltVal val="0"/>
                                          </p:val>
                                        </p:tav>
                                        <p:tav tm="100000">
                                          <p:val>
                                            <p:strVal val="#ppt_w"/>
                                          </p:val>
                                        </p:tav>
                                      </p:tavLst>
                                    </p:anim>
                                    <p:anim calcmode="lin" valueType="num">
                                      <p:cBhvr>
                                        <p:cTn id="34" dur="500" fill="hold"/>
                                        <p:tgtEl>
                                          <p:spTgt spid="1028"/>
                                        </p:tgtEl>
                                        <p:attrNameLst>
                                          <p:attrName>ppt_h</p:attrName>
                                        </p:attrNameLst>
                                      </p:cBhvr>
                                      <p:tavLst>
                                        <p:tav tm="0">
                                          <p:val>
                                            <p:fltVal val="0"/>
                                          </p:val>
                                        </p:tav>
                                        <p:tav tm="100000">
                                          <p:val>
                                            <p:strVal val="#ppt_h"/>
                                          </p:val>
                                        </p:tav>
                                      </p:tavLst>
                                    </p:anim>
                                    <p:animEffect transition="in" filter="fade">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1032"/>
                                        </p:tgtEl>
                                        <p:attrNameLst>
                                          <p:attrName>style.visibility</p:attrName>
                                        </p:attrNameLst>
                                      </p:cBhvr>
                                      <p:to>
                                        <p:strVal val="visible"/>
                                      </p:to>
                                    </p:set>
                                    <p:animEffect transition="in" filter="wheel(1)">
                                      <p:cBhvr>
                                        <p:cTn id="50" dur="1000"/>
                                        <p:tgtEl>
                                          <p:spTgt spid="1032"/>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xit" presetSubtype="10" fill="hold" nodeType="clickEffect">
                                  <p:stCondLst>
                                    <p:cond delay="0"/>
                                  </p:stCondLst>
                                  <p:childTnLst>
                                    <p:animEffect transition="out" filter="randombar(horizontal)">
                                      <p:cBhvr>
                                        <p:cTn id="54" dur="500"/>
                                        <p:tgtEl>
                                          <p:spTgt spid="1032"/>
                                        </p:tgtEl>
                                      </p:cBhvr>
                                    </p:animEffect>
                                    <p:set>
                                      <p:cBhvr>
                                        <p:cTn id="55" dur="1" fill="hold">
                                          <p:stCondLst>
                                            <p:cond delay="499"/>
                                          </p:stCondLst>
                                        </p:cTn>
                                        <p:tgtEl>
                                          <p:spTgt spid="10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 bubble chart&#10;&#10;Description automatically generated">
            <a:extLst>
              <a:ext uri="{FF2B5EF4-FFF2-40B4-BE49-F238E27FC236}">
                <a16:creationId xmlns:a16="http://schemas.microsoft.com/office/drawing/2014/main" xmlns="" id="{156EF816-50A6-4818-BF13-8293757C1E87}"/>
              </a:ext>
            </a:extLst>
          </p:cNvPr>
          <p:cNvPicPr>
            <a:picLocks noChangeAspect="1"/>
          </p:cNvPicPr>
          <p:nvPr/>
        </p:nvPicPr>
        <p:blipFill rotWithShape="1">
          <a:blip r:embed="rId2">
            <a:extLst>
              <a:ext uri="{28A0092B-C50C-407E-A947-70E740481C1C}">
                <a14:useLocalDpi xmlns:a14="http://schemas.microsoft.com/office/drawing/2010/main" val="0"/>
              </a:ext>
            </a:extLst>
          </a:blip>
          <a:srcRect t="2262" r="699" b="5927"/>
          <a:stretch/>
        </p:blipFill>
        <p:spPr>
          <a:xfrm>
            <a:off x="0" y="0"/>
            <a:ext cx="12192000" cy="6858000"/>
          </a:xfrm>
          <a:prstGeom prst="rect">
            <a:avLst/>
          </a:prstGeom>
        </p:spPr>
      </p:pic>
      <p:sp>
        <p:nvSpPr>
          <p:cNvPr id="7" name="TextBox 6"/>
          <p:cNvSpPr txBox="1"/>
          <p:nvPr/>
        </p:nvSpPr>
        <p:spPr>
          <a:xfrm>
            <a:off x="1114425" y="1098320"/>
            <a:ext cx="10287000" cy="830997"/>
          </a:xfrm>
          <a:prstGeom prst="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af-ZA" sz="4800" b="1" u="sng">
                <a:solidFill>
                  <a:schemeClr val="accent6">
                    <a:lumMod val="50000"/>
                  </a:schemeClr>
                </a:solidFill>
                <a:latin typeface="Times New Roman" pitchFamily="18" charset="0"/>
                <a:cs typeface="Times New Roman" pitchFamily="18" charset="0"/>
              </a:rPr>
              <a:t>Bài 3</a:t>
            </a:r>
            <a:r>
              <a:rPr lang="af-ZA" sz="4800" b="1">
                <a:solidFill>
                  <a:schemeClr val="accent6">
                    <a:lumMod val="50000"/>
                  </a:schemeClr>
                </a:solidFill>
                <a:latin typeface="Times New Roman" pitchFamily="18" charset="0"/>
                <a:cs typeface="Times New Roman" pitchFamily="18" charset="0"/>
              </a:rPr>
              <a:t>:  a) </a:t>
            </a:r>
            <a:r>
              <a:rPr lang="af-ZA" sz="4800" b="1" dirty="0">
                <a:solidFill>
                  <a:schemeClr val="accent6">
                    <a:lumMod val="50000"/>
                  </a:schemeClr>
                </a:solidFill>
                <a:latin typeface="Times New Roman" pitchFamily="18" charset="0"/>
                <a:cs typeface="Times New Roman" pitchFamily="18" charset="0"/>
              </a:rPr>
              <a:t>Điền vào chỗ trống </a:t>
            </a:r>
            <a:r>
              <a:rPr lang="af-ZA" sz="4800" b="1" dirty="0">
                <a:solidFill>
                  <a:srgbClr val="FF0000"/>
                </a:solidFill>
                <a:latin typeface="Times New Roman" pitchFamily="18" charset="0"/>
                <a:cs typeface="Times New Roman" pitchFamily="18" charset="0"/>
              </a:rPr>
              <a:t>s</a:t>
            </a:r>
            <a:r>
              <a:rPr lang="af-ZA" sz="4800" b="1" dirty="0">
                <a:solidFill>
                  <a:schemeClr val="accent6">
                    <a:lumMod val="50000"/>
                  </a:schemeClr>
                </a:solidFill>
                <a:latin typeface="Times New Roman" pitchFamily="18" charset="0"/>
                <a:cs typeface="Times New Roman" pitchFamily="18" charset="0"/>
              </a:rPr>
              <a:t> hay </a:t>
            </a:r>
            <a:r>
              <a:rPr lang="af-ZA" sz="4800" b="1" i="1" dirty="0">
                <a:solidFill>
                  <a:srgbClr val="FF0000"/>
                </a:solidFill>
                <a:latin typeface="Times New Roman" pitchFamily="18" charset="0"/>
                <a:cs typeface="Times New Roman" pitchFamily="18" charset="0"/>
              </a:rPr>
              <a:t>x</a:t>
            </a:r>
            <a:r>
              <a:rPr lang="af-ZA" sz="4800" b="1" dirty="0">
                <a:solidFill>
                  <a:schemeClr val="accent6">
                    <a:lumMod val="50000"/>
                  </a:schemeClr>
                </a:solidFill>
                <a:latin typeface="Times New Roman" pitchFamily="18" charset="0"/>
                <a:cs typeface="Times New Roman" pitchFamily="18" charset="0"/>
              </a:rPr>
              <a:t>?</a:t>
            </a:r>
          </a:p>
        </p:txBody>
      </p:sp>
      <p:sp>
        <p:nvSpPr>
          <p:cNvPr id="9" name="TextBox 8"/>
          <p:cNvSpPr txBox="1"/>
          <p:nvPr/>
        </p:nvSpPr>
        <p:spPr>
          <a:xfrm>
            <a:off x="1219200" y="2446972"/>
            <a:ext cx="10287000" cy="3477875"/>
          </a:xfrm>
          <a:prstGeom prst="rect">
            <a:avLst/>
          </a:prstGeom>
          <a:noFill/>
        </p:spPr>
        <p:txBody>
          <a:bodyPr wrap="square" rtlCol="0">
            <a:spAutoFit/>
          </a:bodyPr>
          <a:lstStyle/>
          <a:p>
            <a:pPr algn="just"/>
            <a:r>
              <a:rPr lang="af-ZA" sz="4400" b="1" dirty="0">
                <a:latin typeface="Times New Roman" pitchFamily="18" charset="0"/>
                <a:cs typeface="Times New Roman" pitchFamily="18" charset="0"/>
              </a:rPr>
              <a:t>	Giàu đôi con mắt, đôi tay</a:t>
            </a:r>
          </a:p>
          <a:p>
            <a:pPr algn="just"/>
            <a:r>
              <a:rPr lang="af-ZA" sz="4400" b="1" dirty="0">
                <a:latin typeface="Times New Roman" pitchFamily="18" charset="0"/>
                <a:cs typeface="Times New Roman" pitchFamily="18" charset="0"/>
              </a:rPr>
              <a:t>Tay ...iêng làm lụng, mắt hay kiếm tìm</a:t>
            </a:r>
          </a:p>
          <a:p>
            <a:pPr algn="just"/>
            <a:r>
              <a:rPr lang="af-ZA" sz="4400" b="1" dirty="0">
                <a:latin typeface="Times New Roman" pitchFamily="18" charset="0"/>
                <a:cs typeface="Times New Roman" pitchFamily="18" charset="0"/>
              </a:rPr>
              <a:t>	Hai con mắt mở, ta nhìn</a:t>
            </a:r>
          </a:p>
          <a:p>
            <a:pPr algn="just"/>
            <a:r>
              <a:rPr lang="af-ZA" sz="4400" b="1" dirty="0">
                <a:latin typeface="Times New Roman" pitchFamily="18" charset="0"/>
                <a:cs typeface="Times New Roman" pitchFamily="18" charset="0"/>
              </a:rPr>
              <a:t>Cho sâu, cho ...áng mà tin cuộc </a:t>
            </a:r>
            <a:r>
              <a:rPr lang="af-ZA" sz="4400" b="1" dirty="0" smtClean="0">
                <a:latin typeface="Times New Roman" pitchFamily="18" charset="0"/>
                <a:cs typeface="Times New Roman" pitchFamily="18" charset="0"/>
              </a:rPr>
              <a:t>đời.</a:t>
            </a:r>
            <a:endParaRPr lang="af-ZA" sz="4400" b="1" dirty="0">
              <a:latin typeface="Times New Roman" pitchFamily="18" charset="0"/>
              <a:cs typeface="Times New Roman" pitchFamily="18" charset="0"/>
            </a:endParaRPr>
          </a:p>
          <a:p>
            <a:pPr algn="r"/>
            <a:r>
              <a:rPr lang="af-ZA" sz="4400" b="1" dirty="0">
                <a:latin typeface="Times New Roman" pitchFamily="18" charset="0"/>
                <a:cs typeface="Times New Roman" pitchFamily="18" charset="0"/>
              </a:rPr>
              <a:t>			</a:t>
            </a:r>
            <a:r>
              <a:rPr lang="af-ZA" sz="3600" b="1" i="1" dirty="0">
                <a:latin typeface="Times New Roman" pitchFamily="18" charset="0"/>
                <a:cs typeface="Times New Roman" pitchFamily="18" charset="0"/>
              </a:rPr>
              <a:t>Xuân Diệu</a:t>
            </a:r>
            <a:endParaRPr lang="af-ZA" sz="4400" b="1" i="1" dirty="0">
              <a:latin typeface="Times New Roman" pitchFamily="18" charset="0"/>
              <a:cs typeface="Times New Roman" pitchFamily="18" charset="0"/>
            </a:endParaRPr>
          </a:p>
        </p:txBody>
      </p:sp>
      <p:sp>
        <p:nvSpPr>
          <p:cNvPr id="13" name="Rectangle 12"/>
          <p:cNvSpPr/>
          <p:nvPr/>
        </p:nvSpPr>
        <p:spPr>
          <a:xfrm>
            <a:off x="4572000" y="4410075"/>
            <a:ext cx="521899" cy="830997"/>
          </a:xfrm>
          <a:prstGeom prst="rect">
            <a:avLst/>
          </a:prstGeom>
        </p:spPr>
        <p:txBody>
          <a:bodyPr wrap="square">
            <a:spAutoFit/>
          </a:bodyPr>
          <a:lstStyle/>
          <a:p>
            <a:r>
              <a:rPr lang="af-ZA" sz="4800" b="1" dirty="0">
                <a:solidFill>
                  <a:srgbClr val="FF0000"/>
                </a:solidFill>
                <a:latin typeface="Times New Roman" pitchFamily="18" charset="0"/>
                <a:cs typeface="Times New Roman" pitchFamily="18" charset="0"/>
              </a:rPr>
              <a:t>s</a:t>
            </a:r>
            <a:endParaRPr lang="en-US" sz="4800" dirty="0">
              <a:solidFill>
                <a:srgbClr val="FF0000"/>
              </a:solidFill>
            </a:endParaRPr>
          </a:p>
        </p:txBody>
      </p:sp>
      <p:sp>
        <p:nvSpPr>
          <p:cNvPr id="10" name="Rectangle 9"/>
          <p:cNvSpPr/>
          <p:nvPr/>
        </p:nvSpPr>
        <p:spPr>
          <a:xfrm>
            <a:off x="2425991" y="3067705"/>
            <a:ext cx="521899" cy="830997"/>
          </a:xfrm>
          <a:prstGeom prst="rect">
            <a:avLst/>
          </a:prstGeom>
        </p:spPr>
        <p:txBody>
          <a:bodyPr wrap="square">
            <a:spAutoFit/>
          </a:bodyPr>
          <a:lstStyle/>
          <a:p>
            <a:r>
              <a:rPr lang="af-ZA" sz="4800" b="1" dirty="0">
                <a:solidFill>
                  <a:srgbClr val="FF0000"/>
                </a:solidFill>
                <a:latin typeface="Times New Roman" pitchFamily="18" charset="0"/>
                <a:cs typeface="Times New Roman" pitchFamily="18" charset="0"/>
              </a:rPr>
              <a:t>s</a:t>
            </a:r>
            <a:endParaRPr lang="en-US" sz="4800" dirty="0">
              <a:solidFill>
                <a:srgbClr val="FF0000"/>
              </a:solidFill>
            </a:endParaRPr>
          </a:p>
        </p:txBody>
      </p:sp>
      <p:pic>
        <p:nvPicPr>
          <p:cNvPr id="8" name="Picture 7" descr="TRƯỜNG TIỂU HỌC NAM VIỆT- CƠ SỞ 5">
            <a:extLst>
              <a:ext uri="{FF2B5EF4-FFF2-40B4-BE49-F238E27FC236}">
                <a16:creationId xmlns:a16="http://schemas.microsoft.com/office/drawing/2014/main" xmlns="" id="{A40616AE-63A9-4DA2-A55E-D04D9CDFC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71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3"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53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文本框 9221"/>
          <p:cNvSpPr txBox="1">
            <a:spLocks noChangeArrowheads="1"/>
          </p:cNvSpPr>
          <p:nvPr/>
        </p:nvSpPr>
        <p:spPr bwMode="auto">
          <a:xfrm>
            <a:off x="4114800" y="769939"/>
            <a:ext cx="2209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anose="020B7200000000000000" pitchFamily="34" charset="0"/>
                <a:cs typeface="Arial" panose="020B0604020202020204" pitchFamily="34" charset="0"/>
              </a:defRPr>
            </a:lvl1pPr>
            <a:lvl2pPr marL="742950" indent="-285750">
              <a:defRPr b="1">
                <a:solidFill>
                  <a:schemeClr val="tx1"/>
                </a:solidFill>
                <a:latin typeface=".VnTime" panose="020B7200000000000000" pitchFamily="34" charset="0"/>
                <a:cs typeface="Arial" panose="020B0604020202020204" pitchFamily="34" charset="0"/>
              </a:defRPr>
            </a:lvl2pPr>
            <a:lvl3pPr marL="1143000" indent="-228600">
              <a:defRPr b="1">
                <a:solidFill>
                  <a:schemeClr val="tx1"/>
                </a:solidFill>
                <a:latin typeface=".VnTime" panose="020B7200000000000000" pitchFamily="34" charset="0"/>
                <a:cs typeface="Arial" panose="020B0604020202020204" pitchFamily="34" charset="0"/>
              </a:defRPr>
            </a:lvl3pPr>
            <a:lvl4pPr marL="1600200" indent="-228600">
              <a:defRPr b="1">
                <a:solidFill>
                  <a:schemeClr val="tx1"/>
                </a:solidFill>
                <a:latin typeface=".VnTime" panose="020B7200000000000000" pitchFamily="34" charset="0"/>
                <a:cs typeface="Arial" panose="020B0604020202020204" pitchFamily="34" charset="0"/>
              </a:defRPr>
            </a:lvl4pPr>
            <a:lvl5pPr marL="2057400" indent="-22860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a:r>
              <a:rPr lang="en-US" altLang="zh-CN" sz="3200" u="sng">
                <a:solidFill>
                  <a:srgbClr val="0000CC"/>
                </a:solidFill>
                <a:latin typeface="HP001 4 hàng" panose="020B0603050302020204" pitchFamily="34" charset="0"/>
                <a:ea typeface="SimSun" panose="02010600030101010101" pitchFamily="2" charset="-122"/>
                <a:cs typeface="Times New Roman" panose="02020603050405020304" pitchFamily="18" charset="0"/>
                <a:sym typeface="+mn-ea"/>
              </a:rPr>
              <a:t>Dặn dò:</a:t>
            </a:r>
          </a:p>
        </p:txBody>
      </p:sp>
      <p:pic>
        <p:nvPicPr>
          <p:cNvPr id="5120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100014"/>
            <a:ext cx="1300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4572000" y="1371600"/>
            <a:ext cx="327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anose="020B7200000000000000" pitchFamily="34" charset="0"/>
                <a:cs typeface="Arial" panose="020B0604020202020204" pitchFamily="34" charset="0"/>
              </a:defRPr>
            </a:lvl1pPr>
            <a:lvl2pPr marL="742950" indent="-285750">
              <a:defRPr b="1">
                <a:solidFill>
                  <a:schemeClr val="tx1"/>
                </a:solidFill>
                <a:latin typeface=".VnTime" panose="020B7200000000000000" pitchFamily="34" charset="0"/>
                <a:cs typeface="Arial" panose="020B0604020202020204" pitchFamily="34" charset="0"/>
              </a:defRPr>
            </a:lvl2pPr>
            <a:lvl3pPr marL="1143000" indent="-228600">
              <a:defRPr b="1">
                <a:solidFill>
                  <a:schemeClr val="tx1"/>
                </a:solidFill>
                <a:latin typeface=".VnTime" panose="020B7200000000000000" pitchFamily="34" charset="0"/>
                <a:cs typeface="Arial" panose="020B0604020202020204" pitchFamily="34" charset="0"/>
              </a:defRPr>
            </a:lvl3pPr>
            <a:lvl4pPr marL="1600200" indent="-228600">
              <a:defRPr b="1">
                <a:solidFill>
                  <a:schemeClr val="tx1"/>
                </a:solidFill>
                <a:latin typeface=".VnTime" panose="020B7200000000000000" pitchFamily="34" charset="0"/>
                <a:cs typeface="Arial" panose="020B0604020202020204" pitchFamily="34" charset="0"/>
              </a:defRPr>
            </a:lvl4pPr>
            <a:lvl5pPr marL="2057400" indent="-22860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20000"/>
              </a:spcBef>
              <a:buClr>
                <a:srgbClr val="323232"/>
              </a:buClr>
              <a:buSzPct val="70000"/>
              <a:buFont typeface="Wingdings" panose="05000000000000000000" pitchFamily="2" charset="2"/>
              <a:buNone/>
            </a:pPr>
            <a:r>
              <a:rPr lang="en-US" altLang="en-US" sz="3200" b="0">
                <a:solidFill>
                  <a:srgbClr val="FF0000"/>
                </a:solidFill>
                <a:latin typeface="HP001 4 hàng" panose="020B0603050302020204" pitchFamily="34" charset="0"/>
              </a:rPr>
              <a:t>- Luyện viết lại các từ khó trong bài.</a:t>
            </a:r>
            <a:endParaRPr lang="en-US" altLang="en-US" sz="3200" b="0" i="1">
              <a:solidFill>
                <a:srgbClr val="FF0000"/>
              </a:solidFill>
              <a:latin typeface="HP001 4 hàng" panose="020B0603050302020204" pitchFamily="34" charset="0"/>
            </a:endParaRPr>
          </a:p>
        </p:txBody>
      </p:sp>
      <p:sp>
        <p:nvSpPr>
          <p:cNvPr id="6" name="Rectangle 3"/>
          <p:cNvSpPr txBox="1">
            <a:spLocks noChangeArrowheads="1"/>
          </p:cNvSpPr>
          <p:nvPr/>
        </p:nvSpPr>
        <p:spPr bwMode="auto">
          <a:xfrm>
            <a:off x="4686300" y="3048000"/>
            <a:ext cx="327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b="1">
                <a:solidFill>
                  <a:schemeClr val="tx1"/>
                </a:solidFill>
                <a:latin typeface=".VnTime" panose="020B7200000000000000" pitchFamily="34" charset="0"/>
                <a:cs typeface="Arial" panose="020B0604020202020204" pitchFamily="34" charset="0"/>
              </a:defRPr>
            </a:lvl1pPr>
            <a:lvl2pPr marL="742950" indent="-285750">
              <a:defRPr b="1">
                <a:solidFill>
                  <a:schemeClr val="tx1"/>
                </a:solidFill>
                <a:latin typeface=".VnTime" panose="020B7200000000000000" pitchFamily="34" charset="0"/>
                <a:cs typeface="Arial" panose="020B0604020202020204" pitchFamily="34" charset="0"/>
              </a:defRPr>
            </a:lvl2pPr>
            <a:lvl3pPr marL="1143000" indent="-228600">
              <a:defRPr b="1">
                <a:solidFill>
                  <a:schemeClr val="tx1"/>
                </a:solidFill>
                <a:latin typeface=".VnTime" panose="020B7200000000000000" pitchFamily="34" charset="0"/>
                <a:cs typeface="Arial" panose="020B0604020202020204" pitchFamily="34" charset="0"/>
              </a:defRPr>
            </a:lvl3pPr>
            <a:lvl4pPr marL="1600200" indent="-228600">
              <a:defRPr b="1">
                <a:solidFill>
                  <a:schemeClr val="tx1"/>
                </a:solidFill>
                <a:latin typeface=".VnTime" panose="020B7200000000000000" pitchFamily="34" charset="0"/>
                <a:cs typeface="Arial" panose="020B0604020202020204" pitchFamily="34" charset="0"/>
              </a:defRPr>
            </a:lvl4pPr>
            <a:lvl5pPr marL="2057400" indent="-22860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20000"/>
              </a:spcBef>
              <a:buClr>
                <a:srgbClr val="323232"/>
              </a:buClr>
              <a:buSzPct val="70000"/>
              <a:buFont typeface="Wingdings" panose="05000000000000000000" pitchFamily="2" charset="2"/>
              <a:buNone/>
            </a:pPr>
            <a:r>
              <a:rPr lang="en-US" altLang="en-US" sz="3200" b="0">
                <a:solidFill>
                  <a:srgbClr val="FF0000"/>
                </a:solidFill>
                <a:latin typeface="HP001 4 hàng" panose="020B0603050302020204" pitchFamily="34" charset="0"/>
              </a:rPr>
              <a:t>- Xem trước bài học của tiết tiếp theo.</a:t>
            </a:r>
            <a:endParaRPr lang="en-US" altLang="en-US" sz="3200" b="0" i="1">
              <a:solidFill>
                <a:srgbClr val="FF0000"/>
              </a:solidFill>
              <a:latin typeface="HP001 4 hàng" panose="020B0603050302020204" pitchFamily="34" charset="0"/>
            </a:endParaRPr>
          </a:p>
        </p:txBody>
      </p:sp>
    </p:spTree>
    <p:extLst>
      <p:ext uri="{BB962C8B-B14F-4D97-AF65-F5344CB8AC3E}">
        <p14:creationId xmlns:p14="http://schemas.microsoft.com/office/powerpoint/2010/main" val="77619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2"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9222">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Linh phuong\My Documents\My Pictures\Picture1.gif"/>
          <p:cNvPicPr>
            <a:picLocks noChangeAspect="1" noChangeArrowheads="1"/>
          </p:cNvPicPr>
          <p:nvPr/>
        </p:nvPicPr>
        <p:blipFill>
          <a:blip r:embed="rId2"/>
          <a:srcRect/>
          <a:stretch>
            <a:fillRect/>
          </a:stretch>
        </p:blipFill>
        <p:spPr bwMode="auto">
          <a:xfrm>
            <a:off x="1600200" y="6215058"/>
            <a:ext cx="8991600" cy="642942"/>
          </a:xfrm>
          <a:prstGeom prst="rect">
            <a:avLst/>
          </a:prstGeom>
          <a:noFill/>
        </p:spPr>
      </p:pic>
      <p:pic>
        <p:nvPicPr>
          <p:cNvPr id="20482" name="Picture 2" descr="C:\Documents and Settings\Linh phuong\My Documents\My Pictures\Picture3.gif"/>
          <p:cNvPicPr>
            <a:picLocks noChangeAspect="1" noChangeArrowheads="1"/>
          </p:cNvPicPr>
          <p:nvPr/>
        </p:nvPicPr>
        <p:blipFill>
          <a:blip r:embed="rId3"/>
          <a:srcRect/>
          <a:stretch>
            <a:fillRect/>
          </a:stretch>
        </p:blipFill>
        <p:spPr bwMode="auto">
          <a:xfrm>
            <a:off x="4305300" y="3429000"/>
            <a:ext cx="2714644" cy="1929146"/>
          </a:xfrm>
          <a:prstGeom prst="rect">
            <a:avLst/>
          </a:prstGeom>
          <a:noFill/>
        </p:spPr>
      </p:pic>
      <p:sp>
        <p:nvSpPr>
          <p:cNvPr id="5" name="TextBox 4"/>
          <p:cNvSpPr txBox="1"/>
          <p:nvPr/>
        </p:nvSpPr>
        <p:spPr>
          <a:xfrm>
            <a:off x="2209800" y="1066800"/>
            <a:ext cx="7215238" cy="1569660"/>
          </a:xfrm>
          <a:prstGeom prst="rect">
            <a:avLst/>
          </a:prstGeom>
          <a:noFill/>
        </p:spPr>
        <p:txBody>
          <a:bodyPr wrap="square" rtlCol="0">
            <a:spAutoFit/>
          </a:bodyPr>
          <a:lstStyle/>
          <a:p>
            <a:pPr algn="ctr"/>
            <a:r>
              <a:rPr lang="af-ZA" sz="4800" b="1" i="1">
                <a:solidFill>
                  <a:srgbClr val="0000CC"/>
                </a:solidFill>
                <a:latin typeface="Times New Roman" pitchFamily="18" charset="0"/>
                <a:cs typeface="Times New Roman" pitchFamily="18" charset="0"/>
              </a:rPr>
              <a:t>Tiết học kết thúc. Chúc các em chăm ngoan, học giỏi!</a:t>
            </a:r>
            <a:endParaRPr lang="af-ZA" sz="4800" b="1" i="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5"/>
                                        </p:tgtEl>
                                        <p:attrNameLst>
                                          <p:attrName>style.color</p:attrName>
                                        </p:attrNameLst>
                                      </p:cBhvr>
                                      <p:to>
                                        <p:clrVal>
                                          <a:srgbClr val="FF0000"/>
                                        </p:clrVal>
                                      </p:to>
                                    </p:set>
                                    <p:set>
                                      <p:cBhvr>
                                        <p:cTn id="7" dur="500" autoRev="1" fill="hold"/>
                                        <p:tgtEl>
                                          <p:spTgt spid="5"/>
                                        </p:tgtEl>
                                        <p:attrNameLst>
                                          <p:attrName>fillcolor</p:attrName>
                                        </p:attrNameLst>
                                      </p:cBhvr>
                                      <p:to>
                                        <p:clrVal>
                                          <a:srgbClr val="FF0000"/>
                                        </p:clrVal>
                                      </p:to>
                                    </p:set>
                                    <p:set>
                                      <p:cBhvr>
                                        <p:cTn id="8" dur="500" autoRev="1"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art, bubble chart&#10;&#10;Description automatically generated">
            <a:extLst>
              <a:ext uri="{FF2B5EF4-FFF2-40B4-BE49-F238E27FC236}">
                <a16:creationId xmlns:a16="http://schemas.microsoft.com/office/drawing/2014/main" xmlns="" id="{CC951F19-0F56-41BA-AB24-69D86973A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xmlns="" id="{721BBCB6-6AEA-4EF1-B373-37CD9BFA5C44}"/>
              </a:ext>
            </a:extLst>
          </p:cNvPr>
          <p:cNvSpPr txBox="1"/>
          <p:nvPr/>
        </p:nvSpPr>
        <p:spPr>
          <a:xfrm>
            <a:off x="1390650" y="1077426"/>
            <a:ext cx="9410699" cy="2000548"/>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Thứ </a:t>
            </a:r>
            <a:r>
              <a:rPr lang="en-US" sz="4000" b="1" dirty="0" smtClean="0">
                <a:latin typeface="Times New Roman" panose="02020603050405020304" pitchFamily="18" charset="0"/>
                <a:cs typeface="Times New Roman" panose="02020603050405020304" pitchFamily="18" charset="0"/>
              </a:rPr>
              <a:t>ba </a:t>
            </a:r>
            <a:r>
              <a:rPr lang="en-US" sz="4000" b="1" dirty="0" err="1">
                <a:latin typeface="Times New Roman" panose="02020603050405020304" pitchFamily="18" charset="0"/>
                <a:cs typeface="Times New Roman" panose="02020603050405020304" pitchFamily="18" charset="0"/>
              </a:rPr>
              <a:t>ngày</a:t>
            </a: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12 </a:t>
            </a:r>
            <a:r>
              <a:rPr lang="en-US" sz="4000" b="1" dirty="0" err="1">
                <a:latin typeface="Times New Roman" panose="02020603050405020304" pitchFamily="18" charset="0"/>
                <a:cs typeface="Times New Roman" panose="02020603050405020304" pitchFamily="18" charset="0"/>
              </a:rPr>
              <a:t>tháng</a:t>
            </a: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10 </a:t>
            </a:r>
            <a:r>
              <a:rPr lang="en-US" sz="4000" b="1" dirty="0">
                <a:latin typeface="Times New Roman" panose="02020603050405020304" pitchFamily="18" charset="0"/>
                <a:cs typeface="Times New Roman" panose="02020603050405020304" pitchFamily="18" charset="0"/>
              </a:rPr>
              <a:t>năm 2021</a:t>
            </a:r>
          </a:p>
          <a:p>
            <a:pPr algn="ctr"/>
            <a:r>
              <a:rPr lang="en-US" sz="4000" b="1" dirty="0">
                <a:latin typeface="Times New Roman" panose="02020603050405020304" pitchFamily="18" charset="0"/>
                <a:cs typeface="Times New Roman" panose="02020603050405020304" pitchFamily="18" charset="0"/>
              </a:rPr>
              <a:t>Chính tả</a:t>
            </a:r>
          </a:p>
          <a:p>
            <a:pPr algn="ctr"/>
            <a:r>
              <a:rPr lang="en-US" sz="4400" b="1" dirty="0" err="1" smtClean="0">
                <a:solidFill>
                  <a:srgbClr val="FF0000"/>
                </a:solidFill>
                <a:latin typeface="Times New Roman" panose="02020603050405020304" pitchFamily="18" charset="0"/>
                <a:cs typeface="Times New Roman" panose="02020603050405020304" pitchFamily="18" charset="0"/>
              </a:rPr>
              <a:t>Bài</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rPr>
              <a:t>tập làm văn</a:t>
            </a:r>
          </a:p>
        </p:txBody>
      </p:sp>
      <p:pic>
        <p:nvPicPr>
          <p:cNvPr id="4" name="Picture 3" descr="TRƯỜNG TIỂU HỌC NAM VIỆT- CƠ SỞ 5">
            <a:extLst>
              <a:ext uri="{FF2B5EF4-FFF2-40B4-BE49-F238E27FC236}">
                <a16:creationId xmlns:a16="http://schemas.microsoft.com/office/drawing/2014/main" xmlns="" id="{D6326946-D7FB-4972-9A3B-F71C21400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71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557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A5380E3-C1E4-452C-B364-93B95AAED7E5}"/>
              </a:ext>
            </a:extLst>
          </p:cNvPr>
          <p:cNvSpPr txBox="1"/>
          <p:nvPr/>
        </p:nvSpPr>
        <p:spPr>
          <a:xfrm>
            <a:off x="546931" y="692209"/>
            <a:ext cx="11135170" cy="5509200"/>
          </a:xfrm>
          <a:prstGeom prst="rect">
            <a:avLst/>
          </a:prstGeom>
          <a:ln w="38100">
            <a:prstDash val="lg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f-ZA" sz="4400" b="1" dirty="0" smtClean="0">
                <a:solidFill>
                  <a:srgbClr val="FF0000"/>
                </a:solidFill>
                <a:latin typeface="Times New Roman" pitchFamily="18" charset="0"/>
                <a:cs typeface="Times New Roman" pitchFamily="18" charset="0"/>
              </a:rPr>
              <a:t>Bài tập làm văn</a:t>
            </a:r>
          </a:p>
          <a:p>
            <a:pPr algn="just"/>
            <a:r>
              <a:rPr lang="af-ZA" sz="4000" b="1" dirty="0" smtClean="0">
                <a:solidFill>
                  <a:schemeClr val="tx1"/>
                </a:solidFill>
                <a:latin typeface="Times New Roman" pitchFamily="18" charset="0"/>
                <a:cs typeface="Times New Roman" pitchFamily="18" charset="0"/>
              </a:rPr>
              <a:t>      </a:t>
            </a:r>
            <a:r>
              <a:rPr lang="af-ZA" sz="4400" b="1" dirty="0" smtClean="0">
                <a:solidFill>
                  <a:schemeClr val="tx1"/>
                </a:solidFill>
                <a:latin typeface="Times New Roman" pitchFamily="18" charset="0"/>
                <a:cs typeface="Times New Roman" pitchFamily="18" charset="0"/>
              </a:rPr>
              <a:t>Một </a:t>
            </a:r>
            <a:r>
              <a:rPr lang="af-ZA" sz="4400" b="1" dirty="0">
                <a:solidFill>
                  <a:schemeClr val="tx1"/>
                </a:solidFill>
                <a:latin typeface="Times New Roman" pitchFamily="18" charset="0"/>
                <a:cs typeface="Times New Roman" pitchFamily="18" charset="0"/>
              </a:rPr>
              <a:t>lần, Cô-li-a phải viết </a:t>
            </a:r>
            <a:r>
              <a:rPr lang="af-ZA" sz="4400" b="1" dirty="0" smtClean="0">
                <a:solidFill>
                  <a:schemeClr val="tx1"/>
                </a:solidFill>
                <a:latin typeface="Times New Roman" pitchFamily="18" charset="0"/>
                <a:cs typeface="Times New Roman" pitchFamily="18" charset="0"/>
              </a:rPr>
              <a:t>bài </a:t>
            </a:r>
            <a:r>
              <a:rPr lang="af-ZA" sz="4400" b="1" dirty="0">
                <a:solidFill>
                  <a:schemeClr val="tx1"/>
                </a:solidFill>
                <a:latin typeface="Times New Roman" pitchFamily="18" charset="0"/>
                <a:cs typeface="Times New Roman" pitchFamily="18" charset="0"/>
              </a:rPr>
              <a:t>văn kể những việc đã làm giúp mẹ. Bạn rất lúng túng nên đã kể cả việc chưa bao giờ làm như giặt quần áo. Mấy hôm sau, mẹ bỗng bảo bạn đi giặt quần áo. Lúc đầu, bạn rất ngạc nhiên, nhưng rồi vui vẻ làm vì đó là </a:t>
            </a:r>
            <a:r>
              <a:rPr lang="af-ZA" sz="4400" b="1" dirty="0" smtClean="0">
                <a:solidFill>
                  <a:schemeClr val="tx1"/>
                </a:solidFill>
                <a:latin typeface="Times New Roman" pitchFamily="18" charset="0"/>
                <a:cs typeface="Times New Roman" pitchFamily="18" charset="0"/>
              </a:rPr>
              <a:t>việc </a:t>
            </a:r>
            <a:r>
              <a:rPr lang="af-ZA" sz="4400" b="1" dirty="0">
                <a:solidFill>
                  <a:schemeClr val="tx1"/>
                </a:solidFill>
                <a:latin typeface="Times New Roman" pitchFamily="18" charset="0"/>
                <a:cs typeface="Times New Roman" pitchFamily="18" charset="0"/>
              </a:rPr>
              <a:t>bạn đã nói trong bài văn.</a:t>
            </a:r>
          </a:p>
        </p:txBody>
      </p:sp>
    </p:spTree>
    <p:extLst>
      <p:ext uri="{BB962C8B-B14F-4D97-AF65-F5344CB8AC3E}">
        <p14:creationId xmlns:p14="http://schemas.microsoft.com/office/powerpoint/2010/main" val="2076845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9" descr="FLOWERS5"/>
          <p:cNvPicPr>
            <a:picLocks noChangeAspect="1"/>
          </p:cNvPicPr>
          <p:nvPr/>
        </p:nvPicPr>
        <p:blipFill>
          <a:blip r:embed="rId3"/>
          <a:stretch>
            <a:fillRect/>
          </a:stretch>
        </p:blipFill>
        <p:spPr>
          <a:xfrm>
            <a:off x="1600200" y="4904740"/>
            <a:ext cx="3429000" cy="1905000"/>
          </a:xfrm>
          <a:prstGeom prst="rect">
            <a:avLst/>
          </a:prstGeom>
          <a:noFill/>
          <a:ln w="9525">
            <a:noFill/>
          </a:ln>
        </p:spPr>
      </p:pic>
      <p:sp>
        <p:nvSpPr>
          <p:cNvPr id="5" name="Regular Pentagon 4"/>
          <p:cNvSpPr/>
          <p:nvPr/>
        </p:nvSpPr>
        <p:spPr>
          <a:xfrm>
            <a:off x="1676516" y="1066862"/>
            <a:ext cx="6324434" cy="1952876"/>
          </a:xfrm>
          <a:prstGeom prst="pentagon">
            <a:avLst/>
          </a:prstGeom>
          <a:solidFill>
            <a:srgbClr val="92D050"/>
          </a:solidFill>
          <a:ln w="9525" cap="flat" cmpd="sng" algn="ctr">
            <a:solidFill>
              <a:srgbClr val="00B050"/>
            </a:solidFill>
            <a:prstDash val="solid"/>
            <a:round/>
            <a:headEnd type="none" w="med" len="med"/>
            <a:tailEnd type="none" w="med" len="med"/>
          </a:ln>
        </p:spPr>
        <p:txBody>
          <a:bodyPr vert="horz" wrap="square" lIns="91440" tIns="45720" rIns="91440" bIns="45720" numCol="1" anchor="t" anchorCtr="0" compatLnSpc="1"/>
          <a:lstStyle/>
          <a:p>
            <a:pPr eaLnBrk="0" hangingPunct="0">
              <a:spcBef>
                <a:spcPct val="50000"/>
              </a:spcBef>
              <a:buNone/>
            </a:pPr>
            <a:r>
              <a:rPr lang="en-US" altLang="zh-CN" sz="3200" dirty="0">
                <a:solidFill>
                  <a:srgbClr val="C00000"/>
                </a:solidFill>
                <a:latin typeface="Times New Roman" panose="02020603050405020304" pitchFamily="18" charset="0"/>
                <a:ea typeface="SimSun" panose="02010600030101010101" pitchFamily="2" charset="-122"/>
                <a:sym typeface="+mn-ea"/>
              </a:rPr>
              <a:t>Vì sao Cô-li-a ngạc nhiên khi mẹ bảo bạn đi giặt quần áo ?</a:t>
            </a:r>
            <a:endParaRPr lang="en-US" altLang="zh-CN" sz="3200" b="1" dirty="0">
              <a:solidFill>
                <a:srgbClr val="C00000"/>
              </a:solidFill>
              <a:latin typeface="Times New Roman" panose="02020603050405020304" pitchFamily="18" charset="0"/>
              <a:ea typeface="SimSun" panose="02010600030101010101" pitchFamily="2" charset="-122"/>
              <a:sym typeface="+mn-ea"/>
            </a:endParaRPr>
          </a:p>
        </p:txBody>
      </p:sp>
      <p:sp>
        <p:nvSpPr>
          <p:cNvPr id="6" name="Rounded Rectangle 5"/>
          <p:cNvSpPr/>
          <p:nvPr/>
        </p:nvSpPr>
        <p:spPr>
          <a:xfrm>
            <a:off x="3827826" y="3276604"/>
            <a:ext cx="6669952" cy="1905000"/>
          </a:xfrm>
          <a:prstGeom prst="roundRect">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ctr" eaLnBrk="0" hangingPunct="0">
              <a:buNone/>
            </a:pPr>
            <a:r>
              <a:rPr lang="en-US" altLang="zh-CN" sz="3200" dirty="0">
                <a:solidFill>
                  <a:srgbClr val="0000FF"/>
                </a:solidFill>
                <a:latin typeface="Times New Roman" panose="02020603050405020304" pitchFamily="18" charset="0"/>
                <a:ea typeface="SimSun" panose="02010600030101010101" pitchFamily="2" charset="-122"/>
                <a:sym typeface="+mn-ea"/>
              </a:rPr>
              <a:t>Cô-li-a ngạc nhiên vì chưa bao giờ mẹ bảo </a:t>
            </a:r>
            <a:r>
              <a:rPr lang="en-US" altLang="zh-CN" sz="3200" dirty="0" err="1">
                <a:solidFill>
                  <a:srgbClr val="0000FF"/>
                </a:solidFill>
                <a:latin typeface="Times New Roman" panose="02020603050405020304" pitchFamily="18" charset="0"/>
                <a:ea typeface="SimSun" panose="02010600030101010101" pitchFamily="2" charset="-122"/>
                <a:sym typeface="+mn-ea"/>
              </a:rPr>
              <a:t>bạn</a:t>
            </a:r>
            <a:r>
              <a:rPr lang="en-US" altLang="zh-CN" sz="3200" dirty="0">
                <a:solidFill>
                  <a:srgbClr val="0000FF"/>
                </a:solidFill>
                <a:latin typeface="Times New Roman" panose="02020603050405020304" pitchFamily="18" charset="0"/>
                <a:ea typeface="SimSun" panose="02010600030101010101" pitchFamily="2" charset="-122"/>
                <a:sym typeface="+mn-ea"/>
              </a:rPr>
              <a:t> </a:t>
            </a:r>
            <a:r>
              <a:rPr lang="en-US" altLang="zh-CN" sz="3200" dirty="0" err="1">
                <a:solidFill>
                  <a:srgbClr val="0000FF"/>
                </a:solidFill>
                <a:latin typeface="Times New Roman" panose="02020603050405020304" pitchFamily="18" charset="0"/>
                <a:ea typeface="SimSun" panose="02010600030101010101" pitchFamily="2" charset="-122"/>
                <a:sym typeface="+mn-ea"/>
              </a:rPr>
              <a:t>đi</a:t>
            </a:r>
            <a:r>
              <a:rPr lang="en-US" altLang="zh-CN" sz="3200" dirty="0">
                <a:solidFill>
                  <a:srgbClr val="0000FF"/>
                </a:solidFill>
                <a:latin typeface="Times New Roman" panose="02020603050405020304" pitchFamily="18" charset="0"/>
                <a:ea typeface="SimSun" panose="02010600030101010101" pitchFamily="2" charset="-122"/>
                <a:sym typeface="+mn-ea"/>
              </a:rPr>
              <a:t> </a:t>
            </a:r>
            <a:r>
              <a:rPr lang="en-US" altLang="zh-CN" sz="3200" dirty="0" err="1">
                <a:solidFill>
                  <a:srgbClr val="0000FF"/>
                </a:solidFill>
                <a:latin typeface="Times New Roman" panose="02020603050405020304" pitchFamily="18" charset="0"/>
                <a:ea typeface="SimSun" panose="02010600030101010101" pitchFamily="2" charset="-122"/>
                <a:sym typeface="+mn-ea"/>
              </a:rPr>
              <a:t>giặt</a:t>
            </a:r>
            <a:r>
              <a:rPr lang="en-US" altLang="zh-CN" sz="3200" dirty="0">
                <a:solidFill>
                  <a:srgbClr val="0000FF"/>
                </a:solidFill>
                <a:latin typeface="Times New Roman" panose="02020603050405020304" pitchFamily="18" charset="0"/>
                <a:ea typeface="SimSun" panose="02010600030101010101" pitchFamily="2" charset="-122"/>
                <a:sym typeface="+mn-ea"/>
              </a:rPr>
              <a:t> quần áo, đây là lần đầu mẹ bảo làm việc này.</a:t>
            </a:r>
            <a:endParaRPr lang="en-US" sz="3200" b="1" dirty="0"/>
          </a:p>
        </p:txBody>
      </p:sp>
      <p:sp>
        <p:nvSpPr>
          <p:cNvPr id="2" name="TextBox 1">
            <a:extLst>
              <a:ext uri="{FF2B5EF4-FFF2-40B4-BE49-F238E27FC236}">
                <a16:creationId xmlns:a16="http://schemas.microsoft.com/office/drawing/2014/main" xmlns="" id="{72050843-813B-4FEF-B60D-4D74E79C92DA}"/>
              </a:ext>
            </a:extLst>
          </p:cNvPr>
          <p:cNvSpPr txBox="1"/>
          <p:nvPr/>
        </p:nvSpPr>
        <p:spPr>
          <a:xfrm>
            <a:off x="4191050" y="225222"/>
            <a:ext cx="4705122"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bài</a:t>
            </a:r>
            <a:endParaRPr lang="vi-VN" sz="36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98552858"/>
      </p:ext>
    </p:extLst>
  </p:cSld>
  <p:clrMapOvr>
    <a:masterClrMapping/>
  </p:clrMapOvr>
  <p:transition spd="slow" advTm="51829">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000" fill="hold">
                                          <p:stCondLst>
                                            <p:cond delay="0"/>
                                          </p:stCondLst>
                                        </p:cTn>
                                        <p:tgtEl>
                                          <p:spTgt spid="6"/>
                                        </p:tgtEl>
                                        <p:attrNameLst>
                                          <p:attrName>style.visibility</p:attrName>
                                        </p:attrNameLst>
                                      </p:cBhvr>
                                      <p:to>
                                        <p:strVal val="visible"/>
                                      </p:to>
                                    </p:set>
                                    <p:animEffect transition="in" filter="diamond(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9" name="Text Box 9238"/>
          <p:cNvSpPr txBox="1"/>
          <p:nvPr/>
        </p:nvSpPr>
        <p:spPr>
          <a:xfrm>
            <a:off x="1496696" y="1673225"/>
            <a:ext cx="9317355" cy="521970"/>
          </a:xfrm>
          <a:prstGeom prst="rect">
            <a:avLst/>
          </a:prstGeom>
          <a:noFill/>
          <a:ln w="9525">
            <a:noFill/>
          </a:ln>
          <a:effectLst>
            <a:prstShdw prst="shdw17" dist="17961" dir="2699999">
              <a:srgbClr val="7A7A00"/>
            </a:prstShdw>
          </a:effectLst>
        </p:spPr>
        <p:txBody>
          <a:bodyPr wrap="square">
            <a:spAutoFit/>
          </a:bodyPr>
          <a:lstStyle/>
          <a:p>
            <a:pPr eaLnBrk="0" hangingPunct="0">
              <a:spcBef>
                <a:spcPct val="50000"/>
              </a:spcBef>
              <a:buNone/>
            </a:pPr>
            <a:r>
              <a:rPr lang="en-US" altLang="zh-CN" sz="2800" dirty="0">
                <a:solidFill>
                  <a:srgbClr val="800000"/>
                </a:solidFill>
                <a:latin typeface="Times New Roman" panose="02020603050405020304" pitchFamily="18" charset="0"/>
                <a:ea typeface="SimSun" panose="02010600030101010101" pitchFamily="2" charset="-122"/>
              </a:rPr>
              <a:t> </a:t>
            </a:r>
            <a:endParaRPr lang="en-US" altLang="zh-CN" sz="3600" dirty="0">
              <a:solidFill>
                <a:srgbClr val="800000"/>
              </a:solidFill>
              <a:latin typeface="Times New Roman" panose="02020603050405020304" pitchFamily="18" charset="0"/>
              <a:ea typeface="SimSun" panose="02010600030101010101" pitchFamily="2" charset="-122"/>
            </a:endParaRPr>
          </a:p>
        </p:txBody>
      </p:sp>
      <p:sp>
        <p:nvSpPr>
          <p:cNvPr id="9240" name="Text Box 9239"/>
          <p:cNvSpPr txBox="1"/>
          <p:nvPr/>
        </p:nvSpPr>
        <p:spPr>
          <a:xfrm>
            <a:off x="1719580" y="2361883"/>
            <a:ext cx="9144000" cy="645160"/>
          </a:xfrm>
          <a:prstGeom prst="rect">
            <a:avLst/>
          </a:prstGeom>
          <a:noFill/>
          <a:ln w="9525">
            <a:noFill/>
          </a:ln>
          <a:effectLst>
            <a:prstShdw prst="shdw17" dist="17961" dir="2699999">
              <a:srgbClr val="7A7A00"/>
            </a:prstShdw>
          </a:effectLst>
        </p:spPr>
        <p:txBody>
          <a:bodyPr>
            <a:spAutoFit/>
          </a:bodyPr>
          <a:lstStyle/>
          <a:p>
            <a:pPr eaLnBrk="0" hangingPunct="0">
              <a:spcBef>
                <a:spcPct val="50000"/>
              </a:spcBef>
              <a:buNone/>
            </a:pPr>
            <a:r>
              <a:rPr lang="en-US" altLang="zh-CN" sz="3600" dirty="0">
                <a:solidFill>
                  <a:srgbClr val="0000FF"/>
                </a:solidFill>
                <a:latin typeface="Times New Roman" panose="02020603050405020304" pitchFamily="18" charset="0"/>
                <a:ea typeface="SimSun" panose="02010600030101010101" pitchFamily="2" charset="-122"/>
              </a:rPr>
              <a:t>  </a:t>
            </a:r>
          </a:p>
        </p:txBody>
      </p:sp>
      <p:pic>
        <p:nvPicPr>
          <p:cNvPr id="3" name="Picture 129" descr="FLOWERS5"/>
          <p:cNvPicPr>
            <a:picLocks noChangeAspect="1"/>
          </p:cNvPicPr>
          <p:nvPr/>
        </p:nvPicPr>
        <p:blipFill>
          <a:blip r:embed="rId3"/>
          <a:stretch>
            <a:fillRect/>
          </a:stretch>
        </p:blipFill>
        <p:spPr>
          <a:xfrm>
            <a:off x="1600201" y="4904740"/>
            <a:ext cx="2644775" cy="1905000"/>
          </a:xfrm>
          <a:prstGeom prst="rect">
            <a:avLst/>
          </a:prstGeom>
          <a:noFill/>
          <a:ln w="9525">
            <a:noFill/>
          </a:ln>
        </p:spPr>
      </p:pic>
      <p:sp>
        <p:nvSpPr>
          <p:cNvPr id="4" name="Double Wave 3"/>
          <p:cNvSpPr/>
          <p:nvPr/>
        </p:nvSpPr>
        <p:spPr>
          <a:xfrm>
            <a:off x="1719581" y="838200"/>
            <a:ext cx="8822055" cy="1432560"/>
          </a:xfrm>
          <a:prstGeom prst="doubleWave">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algn="ctr" eaLnBrk="0" hangingPunct="0">
              <a:spcBef>
                <a:spcPct val="50000"/>
              </a:spcBef>
              <a:buNone/>
            </a:pPr>
            <a:r>
              <a:rPr lang="en-US" altLang="zh-CN" sz="4000" b="1" dirty="0">
                <a:solidFill>
                  <a:srgbClr val="FF0000"/>
                </a:solidFill>
                <a:latin typeface="Times New Roman" panose="02020603050405020304" pitchFamily="18" charset="0"/>
                <a:ea typeface="SimSun" panose="02010600030101010101" pitchFamily="2" charset="-122"/>
                <a:sym typeface="+mn-ea"/>
              </a:rPr>
              <a:t>Những chữ nào trong bài cần viết hoa ?</a:t>
            </a:r>
          </a:p>
        </p:txBody>
      </p:sp>
      <p:sp>
        <p:nvSpPr>
          <p:cNvPr id="5" name="Rounded Rectangular Callout 4"/>
          <p:cNvSpPr/>
          <p:nvPr/>
        </p:nvSpPr>
        <p:spPr>
          <a:xfrm>
            <a:off x="2734310" y="2895614"/>
            <a:ext cx="6790600" cy="2009126"/>
          </a:xfrm>
          <a:prstGeom prst="wedgeRoundRectCallout">
            <a:avLst>
              <a:gd name="adj1" fmla="val -13411"/>
              <a:gd name="adj2" fmla="val -49227"/>
              <a:gd name="adj3" fmla="val 16667"/>
            </a:avLst>
          </a:prstGeom>
          <a:solidFill>
            <a:srgbClr val="92D05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eaLnBrk="0" hangingPunct="0">
              <a:spcBef>
                <a:spcPct val="50000"/>
              </a:spcBef>
              <a:buNone/>
            </a:pPr>
            <a:r>
              <a:rPr lang="vi-VN" altLang="en-US" sz="4000" b="1" dirty="0">
                <a:solidFill>
                  <a:srgbClr val="0000FF"/>
                </a:solidFill>
                <a:latin typeface="Times New Roman" panose="02020603050405020304" pitchFamily="18" charset="0"/>
                <a:ea typeface="SimSun" panose="02010600030101010101" pitchFamily="2" charset="-122"/>
                <a:sym typeface="+mn-ea"/>
              </a:rPr>
              <a:t>Những</a:t>
            </a:r>
            <a:r>
              <a:rPr lang="en-US" altLang="zh-CN" sz="4000" b="1" dirty="0">
                <a:solidFill>
                  <a:srgbClr val="0000FF"/>
                </a:solidFill>
                <a:latin typeface="Times New Roman" panose="02020603050405020304" pitchFamily="18" charset="0"/>
                <a:ea typeface="SimSun" panose="02010600030101010101" pitchFamily="2" charset="-122"/>
                <a:sym typeface="+mn-ea"/>
              </a:rPr>
              <a:t> </a:t>
            </a:r>
            <a:r>
              <a:rPr lang="en-US" altLang="zh-CN" sz="4000" b="1" dirty="0" err="1">
                <a:solidFill>
                  <a:srgbClr val="0000FF"/>
                </a:solidFill>
                <a:latin typeface="Times New Roman" panose="02020603050405020304" pitchFamily="18" charset="0"/>
                <a:ea typeface="SimSun" panose="02010600030101010101" pitchFamily="2" charset="-122"/>
                <a:sym typeface="+mn-ea"/>
              </a:rPr>
              <a:t>chữ</a:t>
            </a:r>
            <a:r>
              <a:rPr lang="en-US" altLang="zh-CN" sz="4000" b="1" dirty="0">
                <a:solidFill>
                  <a:srgbClr val="0000FF"/>
                </a:solidFill>
                <a:latin typeface="Times New Roman" panose="02020603050405020304" pitchFamily="18" charset="0"/>
                <a:ea typeface="SimSun" panose="02010600030101010101" pitchFamily="2" charset="-122"/>
                <a:sym typeface="+mn-ea"/>
              </a:rPr>
              <a:t> </a:t>
            </a:r>
            <a:r>
              <a:rPr lang="en-US" altLang="zh-CN" sz="4000" b="1" dirty="0" err="1" smtClean="0">
                <a:solidFill>
                  <a:srgbClr val="0000FF"/>
                </a:solidFill>
                <a:latin typeface="Times New Roman" panose="02020603050405020304" pitchFamily="18" charset="0"/>
                <a:ea typeface="SimSun" panose="02010600030101010101" pitchFamily="2" charset="-122"/>
                <a:sym typeface="+mn-ea"/>
              </a:rPr>
              <a:t>đầu</a:t>
            </a:r>
            <a:r>
              <a:rPr lang="en-US" altLang="zh-CN" sz="4000" b="1" dirty="0" smtClean="0">
                <a:solidFill>
                  <a:srgbClr val="0000FF"/>
                </a:solidFill>
                <a:latin typeface="Times New Roman" panose="02020603050405020304" pitchFamily="18" charset="0"/>
                <a:ea typeface="SimSun" panose="02010600030101010101" pitchFamily="2" charset="-122"/>
                <a:sym typeface="+mn-ea"/>
              </a:rPr>
              <a:t> </a:t>
            </a:r>
            <a:r>
              <a:rPr lang="en-US" altLang="zh-CN" sz="4000" b="1" dirty="0" err="1">
                <a:solidFill>
                  <a:srgbClr val="0000FF"/>
                </a:solidFill>
                <a:latin typeface="Times New Roman" panose="02020603050405020304" pitchFamily="18" charset="0"/>
                <a:ea typeface="SimSun" panose="02010600030101010101" pitchFamily="2" charset="-122"/>
                <a:sym typeface="+mn-ea"/>
              </a:rPr>
              <a:t>câu</a:t>
            </a:r>
            <a:r>
              <a:rPr lang="en-US" altLang="zh-CN" sz="4000" b="1" dirty="0">
                <a:solidFill>
                  <a:srgbClr val="0000FF"/>
                </a:solidFill>
                <a:latin typeface="Times New Roman" panose="02020603050405020304" pitchFamily="18" charset="0"/>
                <a:ea typeface="SimSun" panose="02010600030101010101" pitchFamily="2" charset="-122"/>
                <a:sym typeface="+mn-ea"/>
              </a:rPr>
              <a:t> </a:t>
            </a:r>
            <a:r>
              <a:rPr lang="en-US" altLang="zh-CN" sz="4000" b="1" dirty="0" err="1" smtClean="0">
                <a:solidFill>
                  <a:srgbClr val="0000FF"/>
                </a:solidFill>
                <a:latin typeface="Times New Roman" panose="02020603050405020304" pitchFamily="18" charset="0"/>
                <a:ea typeface="SimSun" panose="02010600030101010101" pitchFamily="2" charset="-122"/>
                <a:sym typeface="+mn-ea"/>
              </a:rPr>
              <a:t>và</a:t>
            </a:r>
            <a:r>
              <a:rPr lang="en-US" altLang="zh-CN" sz="4000" b="1" dirty="0">
                <a:solidFill>
                  <a:srgbClr val="0000FF"/>
                </a:solidFill>
                <a:latin typeface="Times New Roman" panose="02020603050405020304" pitchFamily="18" charset="0"/>
                <a:ea typeface="SimSun" panose="02010600030101010101" pitchFamily="2" charset="-122"/>
                <a:sym typeface="+mn-ea"/>
              </a:rPr>
              <a:t> </a:t>
            </a:r>
            <a:r>
              <a:rPr lang="en-US" altLang="zh-CN" sz="4000" b="1" dirty="0" err="1" smtClean="0">
                <a:solidFill>
                  <a:srgbClr val="0000FF"/>
                </a:solidFill>
                <a:latin typeface="Times New Roman" panose="02020603050405020304" pitchFamily="18" charset="0"/>
                <a:ea typeface="SimSun" panose="02010600030101010101" pitchFamily="2" charset="-122"/>
                <a:sym typeface="+mn-ea"/>
              </a:rPr>
              <a:t>tên</a:t>
            </a:r>
            <a:r>
              <a:rPr lang="en-US" altLang="zh-CN" sz="4000" b="1" dirty="0" smtClean="0">
                <a:solidFill>
                  <a:srgbClr val="0000FF"/>
                </a:solidFill>
                <a:latin typeface="Times New Roman" panose="02020603050405020304" pitchFamily="18" charset="0"/>
                <a:ea typeface="SimSun" panose="02010600030101010101" pitchFamily="2" charset="-122"/>
                <a:sym typeface="+mn-ea"/>
              </a:rPr>
              <a:t> </a:t>
            </a:r>
            <a:r>
              <a:rPr lang="en-US" altLang="zh-CN" sz="4000" b="1" dirty="0" err="1">
                <a:solidFill>
                  <a:srgbClr val="0000FF"/>
                </a:solidFill>
                <a:latin typeface="Times New Roman" panose="02020603050405020304" pitchFamily="18" charset="0"/>
                <a:ea typeface="SimSun" panose="02010600030101010101" pitchFamily="2" charset="-122"/>
                <a:sym typeface="+mn-ea"/>
              </a:rPr>
              <a:t>riêng</a:t>
            </a:r>
            <a:r>
              <a:rPr lang="en-US" altLang="zh-CN" sz="4000" b="1" dirty="0">
                <a:solidFill>
                  <a:srgbClr val="0000FF"/>
                </a:solidFill>
                <a:latin typeface="Times New Roman" panose="02020603050405020304" pitchFamily="18" charset="0"/>
                <a:ea typeface="SimSun" panose="02010600030101010101" pitchFamily="2" charset="-122"/>
                <a:sym typeface="+mn-ea"/>
              </a:rPr>
              <a:t> </a:t>
            </a:r>
            <a:r>
              <a:rPr lang="en-US" altLang="zh-CN" sz="4000" b="1" dirty="0" err="1" smtClean="0">
                <a:solidFill>
                  <a:srgbClr val="0000FF"/>
                </a:solidFill>
                <a:latin typeface="Times New Roman" panose="02020603050405020304" pitchFamily="18" charset="0"/>
                <a:ea typeface="SimSun" panose="02010600030101010101" pitchFamily="2" charset="-122"/>
                <a:sym typeface="+mn-ea"/>
              </a:rPr>
              <a:t>cần</a:t>
            </a:r>
            <a:r>
              <a:rPr lang="en-US" altLang="zh-CN" sz="4000" b="1" dirty="0" smtClean="0">
                <a:solidFill>
                  <a:srgbClr val="0000FF"/>
                </a:solidFill>
                <a:latin typeface="Times New Roman" panose="02020603050405020304" pitchFamily="18" charset="0"/>
                <a:ea typeface="SimSun" panose="02010600030101010101" pitchFamily="2" charset="-122"/>
                <a:sym typeface="+mn-ea"/>
              </a:rPr>
              <a:t> </a:t>
            </a:r>
            <a:r>
              <a:rPr lang="en-US" altLang="zh-CN" sz="4000" b="1" dirty="0" err="1" smtClean="0">
                <a:solidFill>
                  <a:srgbClr val="0000FF"/>
                </a:solidFill>
                <a:latin typeface="Times New Roman" panose="02020603050405020304" pitchFamily="18" charset="0"/>
                <a:ea typeface="SimSun" panose="02010600030101010101" pitchFamily="2" charset="-122"/>
                <a:sym typeface="+mn-ea"/>
              </a:rPr>
              <a:t>viết</a:t>
            </a:r>
            <a:r>
              <a:rPr lang="en-US" altLang="zh-CN" sz="4000" b="1" dirty="0" smtClean="0">
                <a:solidFill>
                  <a:srgbClr val="0000FF"/>
                </a:solidFill>
                <a:latin typeface="Times New Roman" panose="02020603050405020304" pitchFamily="18" charset="0"/>
                <a:ea typeface="SimSun" panose="02010600030101010101" pitchFamily="2" charset="-122"/>
                <a:sym typeface="+mn-ea"/>
              </a:rPr>
              <a:t> </a:t>
            </a:r>
            <a:r>
              <a:rPr lang="en-US" altLang="zh-CN" sz="4000" b="1" dirty="0" err="1" smtClean="0">
                <a:solidFill>
                  <a:srgbClr val="0000FF"/>
                </a:solidFill>
                <a:latin typeface="Times New Roman" panose="02020603050405020304" pitchFamily="18" charset="0"/>
                <a:ea typeface="SimSun" panose="02010600030101010101" pitchFamily="2" charset="-122"/>
                <a:sym typeface="+mn-ea"/>
              </a:rPr>
              <a:t>hoa</a:t>
            </a:r>
            <a:r>
              <a:rPr lang="en-US" altLang="zh-CN" sz="4000" b="1" dirty="0" smtClean="0">
                <a:solidFill>
                  <a:srgbClr val="0000FF"/>
                </a:solidFill>
                <a:latin typeface="Times New Roman" panose="02020603050405020304" pitchFamily="18" charset="0"/>
                <a:ea typeface="SimSun" panose="02010600030101010101" pitchFamily="2" charset="-122"/>
                <a:sym typeface="+mn-ea"/>
              </a:rPr>
              <a:t>.</a:t>
            </a:r>
            <a:endParaRPr lang="en-US" altLang="zh-CN" sz="4000" b="1" dirty="0">
              <a:solidFill>
                <a:srgbClr val="0000FF"/>
              </a:solidFill>
              <a:latin typeface="Times New Roman" panose="02020603050405020304" pitchFamily="18" charset="0"/>
              <a:ea typeface="SimSun" panose="02010600030101010101" pitchFamily="2" charset="-122"/>
              <a:sym typeface="+mn-ea"/>
            </a:endParaRPr>
          </a:p>
        </p:txBody>
      </p:sp>
    </p:spTree>
    <p:custDataLst>
      <p:tags r:id="rId1"/>
    </p:custDataLst>
    <p:extLst>
      <p:ext uri="{BB962C8B-B14F-4D97-AF65-F5344CB8AC3E}">
        <p14:creationId xmlns:p14="http://schemas.microsoft.com/office/powerpoint/2010/main" val="3641534269"/>
      </p:ext>
    </p:extLst>
  </p:cSld>
  <p:clrMapOvr>
    <a:masterClrMapping/>
  </p:clrMapOvr>
  <p:transition spd="slow" advTm="34796">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p:cNvSpPr/>
          <p:nvPr/>
        </p:nvSpPr>
        <p:spPr>
          <a:xfrm>
            <a:off x="1676400" y="1524001"/>
            <a:ext cx="6705600" cy="1827213"/>
          </a:xfrm>
          <a:prstGeom prst="cloudCallout">
            <a:avLst>
              <a:gd name="adj1" fmla="val 53662"/>
              <a:gd name="adj2" fmla="val -53477"/>
            </a:avLst>
          </a:prstGeom>
          <a:noFill/>
          <a:ln w="38100" cap="flat" cmpd="sng">
            <a:solidFill>
              <a:srgbClr val="0000FF"/>
            </a:solidFill>
            <a:prstDash val="solid"/>
            <a:headEnd type="none" w="med" len="med"/>
            <a:tailEnd type="none" w="med" len="med"/>
          </a:ln>
        </p:spPr>
        <p:txBody>
          <a:bodyPr lIns="9144" rIns="9144">
            <a:spAutoFit/>
          </a:bodyPr>
          <a:lstStyle/>
          <a:p>
            <a:pPr algn="ctr">
              <a:spcBef>
                <a:spcPct val="50000"/>
              </a:spcBef>
              <a:buClr>
                <a:srgbClr val="00CC99"/>
              </a:buClr>
              <a:buFont typeface="Wingdings" panose="05000000000000000000" pitchFamily="2" charset="2"/>
              <a:buNone/>
            </a:pPr>
            <a:r>
              <a:rPr lang="en-US" altLang="zh-CN" sz="3600" dirty="0">
                <a:solidFill>
                  <a:srgbClr val="0000CC"/>
                </a:solidFill>
                <a:latin typeface="Times New Roman" panose="02020603050405020304" pitchFamily="18" charset="0"/>
                <a:ea typeface="SimSun" panose="02010600030101010101" pitchFamily="2" charset="-122"/>
              </a:rPr>
              <a:t> </a:t>
            </a:r>
            <a:r>
              <a:rPr lang="en-US" altLang="zh-CN" sz="3600" b="1" dirty="0">
                <a:solidFill>
                  <a:srgbClr val="FF0000"/>
                </a:solidFill>
                <a:latin typeface="Times New Roman" panose="02020603050405020304" pitchFamily="18" charset="0"/>
                <a:ea typeface="SimSun" panose="02010600030101010101" pitchFamily="2" charset="-122"/>
              </a:rPr>
              <a:t>Tìm tên riêng trong bài chính tả?</a:t>
            </a:r>
          </a:p>
        </p:txBody>
      </p:sp>
      <p:sp>
        <p:nvSpPr>
          <p:cNvPr id="11" name="Text Box 20"/>
          <p:cNvSpPr txBox="1"/>
          <p:nvPr/>
        </p:nvSpPr>
        <p:spPr>
          <a:xfrm>
            <a:off x="4953000" y="3733801"/>
            <a:ext cx="1981200" cy="706755"/>
          </a:xfrm>
          <a:prstGeom prst="rect">
            <a:avLst/>
          </a:prstGeom>
          <a:solidFill>
            <a:srgbClr val="FFFF85"/>
          </a:solidFill>
          <a:ln w="9525">
            <a:noFill/>
          </a:ln>
        </p:spPr>
        <p:txBody>
          <a:bodyPr>
            <a:spAutoFit/>
          </a:bodyPr>
          <a:lstStyle/>
          <a:p>
            <a:pPr algn="ctr" eaLnBrk="0" hangingPunct="0">
              <a:spcBef>
                <a:spcPct val="50000"/>
              </a:spcBef>
            </a:pPr>
            <a:r>
              <a:rPr lang="en-US" altLang="zh-CN" sz="4000" b="1" dirty="0">
                <a:solidFill>
                  <a:srgbClr val="0000FF"/>
                </a:solidFill>
                <a:latin typeface="Times New Roman" panose="02020603050405020304" pitchFamily="18" charset="0"/>
                <a:ea typeface="SimSun" panose="02010600030101010101" pitchFamily="2" charset="-122"/>
              </a:rPr>
              <a:t>Cô-li-a</a:t>
            </a:r>
          </a:p>
        </p:txBody>
      </p:sp>
      <p:pic>
        <p:nvPicPr>
          <p:cNvPr id="15366" name="Picture 7" descr="0003-3"/>
          <p:cNvPicPr>
            <a:picLocks noChangeAspect="1"/>
          </p:cNvPicPr>
          <p:nvPr/>
        </p:nvPicPr>
        <p:blipFill>
          <a:blip r:embed="rId3"/>
          <a:stretch>
            <a:fillRect/>
          </a:stretch>
        </p:blipFill>
        <p:spPr>
          <a:xfrm flipH="1">
            <a:off x="8686800" y="1447800"/>
            <a:ext cx="1621790" cy="2413000"/>
          </a:xfrm>
          <a:prstGeom prst="rect">
            <a:avLst/>
          </a:prstGeom>
          <a:noFill/>
          <a:ln w="9525">
            <a:noFill/>
          </a:ln>
        </p:spPr>
      </p:pic>
      <p:pic>
        <p:nvPicPr>
          <p:cNvPr id="3" name="Picture 129" descr="FLOWERS5"/>
          <p:cNvPicPr>
            <a:picLocks noChangeAspect="1"/>
          </p:cNvPicPr>
          <p:nvPr/>
        </p:nvPicPr>
        <p:blipFill>
          <a:blip r:embed="rId4"/>
          <a:stretch>
            <a:fillRect/>
          </a:stretch>
        </p:blipFill>
        <p:spPr>
          <a:xfrm>
            <a:off x="1524001" y="4953000"/>
            <a:ext cx="2644775" cy="1905000"/>
          </a:xfrm>
          <a:prstGeom prst="rect">
            <a:avLst/>
          </a:prstGeom>
          <a:noFill/>
          <a:ln w="9525">
            <a:noFill/>
          </a:ln>
        </p:spPr>
      </p:pic>
    </p:spTree>
    <p:custDataLst>
      <p:tags r:id="rId1"/>
    </p:custDataLst>
    <p:extLst>
      <p:ext uri="{BB962C8B-B14F-4D97-AF65-F5344CB8AC3E}">
        <p14:creationId xmlns:p14="http://schemas.microsoft.com/office/powerpoint/2010/main" val="304439133"/>
      </p:ext>
    </p:extLst>
  </p:cSld>
  <p:clrMapOvr>
    <a:masterClrMapping/>
  </p:clrMapOvr>
  <p:transition advTm="22602">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p:nvPr/>
        </p:nvSpPr>
        <p:spPr>
          <a:xfrm>
            <a:off x="3352800" y="533401"/>
            <a:ext cx="5850890" cy="2407495"/>
          </a:xfrm>
          <a:prstGeom prst="cloudCallout">
            <a:avLst>
              <a:gd name="adj1" fmla="val -59528"/>
              <a:gd name="adj2" fmla="val -29981"/>
            </a:avLst>
          </a:prstGeom>
          <a:noFill/>
          <a:ln w="38100" cap="flat" cmpd="sng">
            <a:solidFill>
              <a:srgbClr val="FF0000"/>
            </a:solidFill>
            <a:prstDash val="solid"/>
            <a:headEnd type="none" w="med" len="med"/>
            <a:tailEnd type="none" w="med" len="med"/>
          </a:ln>
        </p:spPr>
        <p:txBody>
          <a:bodyPr wrap="square" lIns="9144" rIns="9144">
            <a:spAutoFit/>
          </a:bodyPr>
          <a:lstStyle/>
          <a:p>
            <a:pPr algn="ctr">
              <a:spcBef>
                <a:spcPct val="50000"/>
              </a:spcBef>
              <a:buClr>
                <a:srgbClr val="00CC99"/>
              </a:buClr>
              <a:buFont typeface="Wingdings" panose="05000000000000000000" pitchFamily="2" charset="2"/>
              <a:buNone/>
            </a:pPr>
            <a:r>
              <a:rPr lang="en-US" altLang="zh-CN" sz="3200" b="1" dirty="0">
                <a:solidFill>
                  <a:srgbClr val="FF0000"/>
                </a:solidFill>
                <a:latin typeface="Times New Roman" panose="02020603050405020304" pitchFamily="18" charset="0"/>
                <a:ea typeface="SimSun" panose="02010600030101010101" pitchFamily="2" charset="-122"/>
              </a:rPr>
              <a:t>Tên riêng trong bài chính tả được viết như thế nào?</a:t>
            </a:r>
          </a:p>
        </p:txBody>
      </p:sp>
      <p:sp>
        <p:nvSpPr>
          <p:cNvPr id="7" name="Text Box 4"/>
          <p:cNvSpPr txBox="1"/>
          <p:nvPr/>
        </p:nvSpPr>
        <p:spPr>
          <a:xfrm>
            <a:off x="1692276" y="3581400"/>
            <a:ext cx="8971915" cy="1198880"/>
          </a:xfrm>
          <a:prstGeom prst="rect">
            <a:avLst/>
          </a:prstGeom>
          <a:solidFill>
            <a:srgbClr val="FFFF99"/>
          </a:solidFill>
          <a:ln w="9525">
            <a:noFill/>
          </a:ln>
        </p:spPr>
        <p:txBody>
          <a:bodyPr wrap="square">
            <a:spAutoFit/>
          </a:bodyPr>
          <a:lstStyle/>
          <a:p>
            <a:pPr>
              <a:spcBef>
                <a:spcPct val="50000"/>
              </a:spcBef>
              <a:buNone/>
            </a:pPr>
            <a:r>
              <a:rPr lang="en-US" altLang="zh-CN" sz="3600" i="1" dirty="0">
                <a:solidFill>
                  <a:srgbClr val="FF0000"/>
                </a:solidFill>
                <a:latin typeface="Times New Roman" panose="02020603050405020304" pitchFamily="18" charset="0"/>
                <a:ea typeface="SimSun" panose="02010600030101010101" pitchFamily="2" charset="-122"/>
              </a:rPr>
              <a:t>    </a:t>
            </a:r>
            <a:r>
              <a:rPr lang="en-US" altLang="zh-CN" sz="3600" b="1" i="1" dirty="0">
                <a:solidFill>
                  <a:srgbClr val="0000FF"/>
                </a:solidFill>
                <a:latin typeface="Times New Roman" panose="02020603050405020304" pitchFamily="18" charset="0"/>
                <a:ea typeface="SimSun" panose="02010600030101010101" pitchFamily="2" charset="-122"/>
              </a:rPr>
              <a:t>Viết hoa chữ cái đầu tiên, giữa các tiếng viết dấu gạch ngang.</a:t>
            </a:r>
          </a:p>
        </p:txBody>
      </p:sp>
      <p:pic>
        <p:nvPicPr>
          <p:cNvPr id="16388" name="Picture 7" descr="0003-3"/>
          <p:cNvPicPr>
            <a:picLocks noChangeAspect="1"/>
          </p:cNvPicPr>
          <p:nvPr/>
        </p:nvPicPr>
        <p:blipFill>
          <a:blip r:embed="rId3"/>
          <a:stretch>
            <a:fillRect/>
          </a:stretch>
        </p:blipFill>
        <p:spPr>
          <a:xfrm>
            <a:off x="1692275" y="76200"/>
            <a:ext cx="1295400" cy="2413000"/>
          </a:xfrm>
          <a:prstGeom prst="rect">
            <a:avLst/>
          </a:prstGeom>
          <a:noFill/>
          <a:ln w="9525">
            <a:noFill/>
          </a:ln>
        </p:spPr>
      </p:pic>
      <p:sp>
        <p:nvSpPr>
          <p:cNvPr id="2" name="Text Box 1"/>
          <p:cNvSpPr txBox="1"/>
          <p:nvPr/>
        </p:nvSpPr>
        <p:spPr>
          <a:xfrm>
            <a:off x="5181601" y="2940685"/>
            <a:ext cx="1772285" cy="645160"/>
          </a:xfrm>
          <a:prstGeom prst="rect">
            <a:avLst/>
          </a:prstGeom>
          <a:noFill/>
        </p:spPr>
        <p:txBody>
          <a:bodyPr wrap="square" rtlCol="0" anchor="t">
            <a:spAutoFit/>
          </a:bodyPr>
          <a:lstStyle/>
          <a:p>
            <a:pPr algn="ctr" eaLnBrk="0" hangingPunct="0">
              <a:spcBef>
                <a:spcPct val="50000"/>
              </a:spcBef>
            </a:pPr>
            <a:r>
              <a:rPr lang="en-US" altLang="zh-CN" sz="3600" b="1" dirty="0">
                <a:solidFill>
                  <a:srgbClr val="FF0000"/>
                </a:solidFill>
                <a:highlight>
                  <a:srgbClr val="FFFF00"/>
                </a:highlight>
                <a:latin typeface="Times New Roman" panose="02020603050405020304" pitchFamily="18" charset="0"/>
                <a:ea typeface="SimSun" panose="02010600030101010101" pitchFamily="2" charset="-122"/>
                <a:sym typeface="+mn-ea"/>
              </a:rPr>
              <a:t>Cô-li-a</a:t>
            </a:r>
          </a:p>
        </p:txBody>
      </p:sp>
      <p:pic>
        <p:nvPicPr>
          <p:cNvPr id="4" name="Picture 129" descr="FLOWERS5"/>
          <p:cNvPicPr>
            <a:picLocks noGrp="1" noChangeAspect="1"/>
          </p:cNvPicPr>
          <p:nvPr>
            <p:ph sz="half" idx="1"/>
          </p:nvPr>
        </p:nvPicPr>
        <p:blipFill>
          <a:blip r:embed="rId4"/>
          <a:stretch>
            <a:fillRect/>
          </a:stretch>
        </p:blipFill>
        <p:spPr>
          <a:xfrm>
            <a:off x="1981308" y="5143501"/>
            <a:ext cx="2133544" cy="1599273"/>
          </a:xfrm>
          <a:prstGeom prst="rect">
            <a:avLst/>
          </a:prstGeom>
          <a:noFill/>
          <a:ln w="9525">
            <a:noFill/>
          </a:ln>
        </p:spPr>
      </p:pic>
      <p:pic>
        <p:nvPicPr>
          <p:cNvPr id="6" name="Picture 129" descr="FLOWERS5"/>
          <p:cNvPicPr>
            <a:picLocks noGrp="1" noChangeAspect="1"/>
          </p:cNvPicPr>
          <p:nvPr>
            <p:ph sz="half" idx="2"/>
          </p:nvPr>
        </p:nvPicPr>
        <p:blipFill>
          <a:blip r:embed="rId4"/>
          <a:stretch>
            <a:fillRect/>
          </a:stretch>
        </p:blipFill>
        <p:spPr>
          <a:xfrm>
            <a:off x="5105427" y="5348180"/>
            <a:ext cx="2438337" cy="1520740"/>
          </a:xfrm>
          <a:prstGeom prst="rect">
            <a:avLst/>
          </a:prstGeom>
          <a:noFill/>
          <a:ln w="9525">
            <a:noFill/>
          </a:ln>
        </p:spPr>
      </p:pic>
      <p:pic>
        <p:nvPicPr>
          <p:cNvPr id="10" name="Picture 52" descr="DSTARS-P">
            <a:extLst>
              <a:ext uri="{FF2B5EF4-FFF2-40B4-BE49-F238E27FC236}">
                <a16:creationId xmlns:a16="http://schemas.microsoft.com/office/drawing/2014/main" xmlns="" id="{366D8357-F398-4A23-9214-88B69BDE3014}"/>
              </a:ext>
            </a:extLst>
          </p:cNvPr>
          <p:cNvPicPr>
            <a:picLocks noChangeAspect="1"/>
          </p:cNvPicPr>
          <p:nvPr/>
        </p:nvPicPr>
        <p:blipFill>
          <a:blip r:embed="rId5">
            <a:lum contrast="-6000"/>
          </a:blip>
          <a:stretch>
            <a:fillRect/>
          </a:stretch>
        </p:blipFill>
        <p:spPr>
          <a:xfrm>
            <a:off x="2639386" y="5365286"/>
            <a:ext cx="1143000" cy="1155700"/>
          </a:xfrm>
          <a:prstGeom prst="rect">
            <a:avLst/>
          </a:prstGeom>
          <a:noFill/>
          <a:ln w="9525">
            <a:noFill/>
          </a:ln>
        </p:spPr>
      </p:pic>
      <p:pic>
        <p:nvPicPr>
          <p:cNvPr id="11" name="Picture 52" descr="DSTARS-P">
            <a:extLst>
              <a:ext uri="{FF2B5EF4-FFF2-40B4-BE49-F238E27FC236}">
                <a16:creationId xmlns:a16="http://schemas.microsoft.com/office/drawing/2014/main" xmlns="" id="{84B81211-8A08-4446-A383-8B5BA683E868}"/>
              </a:ext>
            </a:extLst>
          </p:cNvPr>
          <p:cNvPicPr>
            <a:picLocks noChangeAspect="1"/>
          </p:cNvPicPr>
          <p:nvPr/>
        </p:nvPicPr>
        <p:blipFill>
          <a:blip r:embed="rId5">
            <a:lum contrast="-6000"/>
          </a:blip>
          <a:stretch>
            <a:fillRect/>
          </a:stretch>
        </p:blipFill>
        <p:spPr>
          <a:xfrm>
            <a:off x="5810885" y="5415280"/>
            <a:ext cx="1143000" cy="1155700"/>
          </a:xfrm>
          <a:prstGeom prst="rect">
            <a:avLst/>
          </a:prstGeom>
          <a:noFill/>
          <a:ln w="9525">
            <a:noFill/>
          </a:ln>
        </p:spPr>
      </p:pic>
    </p:spTree>
    <p:custDataLst>
      <p:tags r:id="rId1"/>
    </p:custDataLst>
    <p:extLst>
      <p:ext uri="{BB962C8B-B14F-4D97-AF65-F5344CB8AC3E}">
        <p14:creationId xmlns:p14="http://schemas.microsoft.com/office/powerpoint/2010/main" val="2606360334"/>
      </p:ext>
    </p:extLst>
  </p:cSld>
  <p:clrMapOvr>
    <a:masterClrMapping/>
  </p:clrMapOvr>
  <mc:AlternateContent xmlns:mc="http://schemas.openxmlformats.org/markup-compatibility/2006" xmlns:p14="http://schemas.microsoft.com/office/powerpoint/2010/main">
    <mc:Choice Requires="p14">
      <p:transition spd="slow" p14:dur="2000" advTm="30542">
        <p:wedge/>
      </p:transition>
    </mc:Choice>
    <mc:Fallback xmlns="">
      <p:transition spd="slow" advTm="30542">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par>
                                <p:cTn id="8" presetID="4" presetClass="entr" presetSubtype="16" fill="hold" grpId="0" nodeType="withEffect">
                                  <p:stCondLst>
                                    <p:cond delay="0"/>
                                  </p:stCondLst>
                                  <p:childTnLst>
                                    <p:set>
                                      <p:cBhvr>
                                        <p:cTn id="9" dur="500"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idx="4294967295"/>
          </p:nvPr>
        </p:nvSpPr>
        <p:spPr>
          <a:xfrm>
            <a:off x="3502652" y="40957"/>
            <a:ext cx="4569151" cy="838200"/>
          </a:xfrm>
        </p:spPr>
        <p:txBody>
          <a:bodyPr vert="horz" wrap="square" lIns="91440" tIns="45720" rIns="91440" bIns="45720" rtlCol="0" anchor="b" anchorCtr="0">
            <a:normAutofit/>
          </a:bodyPr>
          <a:lstStyle/>
          <a:p>
            <a:pPr eaLnBrk="1" hangingPunct="1">
              <a:buNone/>
            </a:pPr>
            <a:r>
              <a:rPr lang="en-US" altLang="zh-CN" sz="3600" dirty="0">
                <a:solidFill>
                  <a:srgbClr val="0000FF"/>
                </a:solidFill>
                <a:latin typeface="Times New Roman" panose="02020603050405020304" pitchFamily="18" charset="0"/>
                <a:ea typeface="SimSun" panose="02010600030101010101" pitchFamily="2" charset="-122"/>
              </a:rPr>
              <a:t> </a:t>
            </a:r>
            <a:r>
              <a:rPr lang="en-US" altLang="zh-CN" sz="3200" b="1" dirty="0">
                <a:solidFill>
                  <a:srgbClr val="0000FF"/>
                </a:solidFill>
                <a:latin typeface="Times New Roman" panose="02020603050405020304" pitchFamily="18" charset="0"/>
                <a:ea typeface="SimSun" panose="02010600030101010101" pitchFamily="2" charset="-122"/>
              </a:rPr>
              <a:t>Hướng dẫn viết </a:t>
            </a:r>
            <a:r>
              <a:rPr lang="en-US" altLang="zh-CN" sz="3200" b="1" dirty="0" err="1">
                <a:solidFill>
                  <a:srgbClr val="0000FF"/>
                </a:solidFill>
                <a:latin typeface="Times New Roman" panose="02020603050405020304" pitchFamily="18" charset="0"/>
                <a:ea typeface="SimSun" panose="02010600030101010101" pitchFamily="2" charset="-122"/>
              </a:rPr>
              <a:t>từ</a:t>
            </a:r>
            <a:r>
              <a:rPr lang="en-US" altLang="zh-CN" sz="3200" b="1" dirty="0">
                <a:solidFill>
                  <a:srgbClr val="0000FF"/>
                </a:solidFill>
                <a:latin typeface="Times New Roman" panose="02020603050405020304" pitchFamily="18" charset="0"/>
                <a:ea typeface="SimSun" panose="02010600030101010101" pitchFamily="2" charset="-122"/>
              </a:rPr>
              <a:t> </a:t>
            </a:r>
            <a:r>
              <a:rPr lang="en-US" altLang="zh-CN" sz="3200" b="1" dirty="0" err="1" smtClean="0">
                <a:solidFill>
                  <a:srgbClr val="0000FF"/>
                </a:solidFill>
                <a:latin typeface="Times New Roman" panose="02020603050405020304" pitchFamily="18" charset="0"/>
                <a:ea typeface="SimSun" panose="02010600030101010101" pitchFamily="2" charset="-122"/>
              </a:rPr>
              <a:t>khó</a:t>
            </a:r>
            <a:r>
              <a:rPr lang="en-US" altLang="zh-CN" sz="3200" b="1" dirty="0" smtClean="0">
                <a:solidFill>
                  <a:srgbClr val="0000FF"/>
                </a:solidFill>
                <a:latin typeface="Times New Roman" panose="02020603050405020304" pitchFamily="18" charset="0"/>
                <a:ea typeface="SimSun" panose="02010600030101010101" pitchFamily="2" charset="-122"/>
              </a:rPr>
              <a:t>:</a:t>
            </a:r>
            <a:endParaRPr lang="en-US" altLang="zh-CN" sz="3200" b="1" dirty="0">
              <a:solidFill>
                <a:srgbClr val="0000FF"/>
              </a:solidFill>
              <a:latin typeface="Times New Roman" panose="02020603050405020304" pitchFamily="18" charset="0"/>
              <a:ea typeface="SimSun" panose="02010600030101010101" pitchFamily="2" charset="-122"/>
            </a:endParaRPr>
          </a:p>
        </p:txBody>
      </p:sp>
      <p:sp>
        <p:nvSpPr>
          <p:cNvPr id="171012" name="Rectangle 4"/>
          <p:cNvSpPr/>
          <p:nvPr/>
        </p:nvSpPr>
        <p:spPr>
          <a:xfrm>
            <a:off x="3056573" y="2246948"/>
            <a:ext cx="3352800" cy="609600"/>
          </a:xfrm>
          <a:prstGeom prst="rect">
            <a:avLst/>
          </a:prstGeom>
          <a:noFill/>
          <a:ln w="9525">
            <a:noFill/>
          </a:ln>
        </p:spPr>
        <p:txBody>
          <a:bodyPr/>
          <a:lstStyle/>
          <a:p>
            <a:pPr marL="342900" indent="-342900">
              <a:spcBef>
                <a:spcPct val="20000"/>
              </a:spcBef>
              <a:buClr>
                <a:schemeClr val="tx2"/>
              </a:buClr>
              <a:buSzPct val="70000"/>
              <a:buFont typeface="Wingdings" panose="05000000000000000000" pitchFamily="2" charset="2"/>
            </a:pPr>
            <a:endParaRPr lang="en-US" altLang="zh-CN" sz="4800" dirty="0">
              <a:solidFill>
                <a:srgbClr val="800000"/>
              </a:solidFill>
              <a:latin typeface="Times New Roman" panose="02020603050405020304" pitchFamily="18" charset="0"/>
              <a:ea typeface="SimSun" panose="02010600030101010101" pitchFamily="2" charset="-122"/>
            </a:endParaRPr>
          </a:p>
        </p:txBody>
      </p:sp>
      <p:sp>
        <p:nvSpPr>
          <p:cNvPr id="171013" name="Rectangle 5"/>
          <p:cNvSpPr/>
          <p:nvPr/>
        </p:nvSpPr>
        <p:spPr>
          <a:xfrm>
            <a:off x="5227955" y="2247265"/>
            <a:ext cx="3581400" cy="609600"/>
          </a:xfrm>
          <a:prstGeom prst="rect">
            <a:avLst/>
          </a:prstGeom>
          <a:noFill/>
          <a:ln w="9525">
            <a:noFill/>
          </a:ln>
        </p:spPr>
        <p:txBody>
          <a:bodyPr/>
          <a:lstStyle/>
          <a:p>
            <a:pPr marL="342900" indent="-342900">
              <a:spcBef>
                <a:spcPct val="20000"/>
              </a:spcBef>
              <a:buClr>
                <a:schemeClr val="tx2"/>
              </a:buClr>
              <a:buSzPct val="70000"/>
              <a:buFont typeface="Wingdings" panose="05000000000000000000" pitchFamily="2" charset="2"/>
            </a:pPr>
            <a:endParaRPr lang="en-US" altLang="zh-CN" sz="4800" dirty="0">
              <a:solidFill>
                <a:srgbClr val="800000"/>
              </a:solidFill>
              <a:latin typeface="Times New Roman" panose="02020603050405020304" pitchFamily="18" charset="0"/>
              <a:ea typeface="SimSun" panose="02010600030101010101" pitchFamily="2" charset="-122"/>
            </a:endParaRPr>
          </a:p>
        </p:txBody>
      </p:sp>
      <p:sp>
        <p:nvSpPr>
          <p:cNvPr id="171014" name="Rectangle 6"/>
          <p:cNvSpPr/>
          <p:nvPr/>
        </p:nvSpPr>
        <p:spPr>
          <a:xfrm>
            <a:off x="6319203" y="3505200"/>
            <a:ext cx="3505200" cy="609600"/>
          </a:xfrm>
          <a:prstGeom prst="rect">
            <a:avLst/>
          </a:prstGeom>
          <a:noFill/>
          <a:ln w="9525">
            <a:noFill/>
          </a:ln>
        </p:spPr>
        <p:txBody>
          <a:bodyPr/>
          <a:lstStyle/>
          <a:p>
            <a:pPr marL="342900" indent="-342900">
              <a:spcBef>
                <a:spcPct val="20000"/>
              </a:spcBef>
              <a:buClr>
                <a:schemeClr val="tx2"/>
              </a:buClr>
              <a:buSzPct val="70000"/>
              <a:buFont typeface="Wingdings" panose="05000000000000000000" pitchFamily="2" charset="2"/>
            </a:pPr>
            <a:endParaRPr lang="en-US" altLang="zh-CN" sz="4800" dirty="0">
              <a:solidFill>
                <a:srgbClr val="800000"/>
              </a:solidFill>
              <a:latin typeface="Times New Roman" panose="02020603050405020304" pitchFamily="18" charset="0"/>
              <a:ea typeface="SimSun" panose="02010600030101010101" pitchFamily="2" charset="-122"/>
            </a:endParaRPr>
          </a:p>
        </p:txBody>
      </p:sp>
      <p:sp>
        <p:nvSpPr>
          <p:cNvPr id="171015" name="Rectangle 7"/>
          <p:cNvSpPr/>
          <p:nvPr/>
        </p:nvSpPr>
        <p:spPr>
          <a:xfrm>
            <a:off x="3056573" y="3428683"/>
            <a:ext cx="3733800" cy="609600"/>
          </a:xfrm>
          <a:prstGeom prst="rect">
            <a:avLst/>
          </a:prstGeom>
          <a:noFill/>
          <a:ln w="9525">
            <a:noFill/>
          </a:ln>
        </p:spPr>
        <p:txBody>
          <a:bodyPr/>
          <a:lstStyle/>
          <a:p>
            <a:pPr marL="342900" indent="-342900">
              <a:spcBef>
                <a:spcPct val="20000"/>
              </a:spcBef>
              <a:buClr>
                <a:schemeClr val="tx2"/>
              </a:buClr>
              <a:buSzPct val="70000"/>
              <a:buFont typeface="Wingdings" panose="05000000000000000000" pitchFamily="2" charset="2"/>
            </a:pPr>
            <a:endParaRPr lang="en-US" altLang="zh-CN" sz="4800" dirty="0">
              <a:solidFill>
                <a:srgbClr val="800000"/>
              </a:solidFill>
              <a:latin typeface="Times New Roman" panose="02020603050405020304" pitchFamily="18" charset="0"/>
              <a:ea typeface="SimSun" panose="02010600030101010101" pitchFamily="2" charset="-122"/>
            </a:endParaRPr>
          </a:p>
        </p:txBody>
      </p:sp>
      <p:pic>
        <p:nvPicPr>
          <p:cNvPr id="3" name="Picture 129" descr="FLOWERS5"/>
          <p:cNvPicPr>
            <a:picLocks noChangeAspect="1"/>
          </p:cNvPicPr>
          <p:nvPr/>
        </p:nvPicPr>
        <p:blipFill>
          <a:blip r:embed="rId3"/>
          <a:stretch>
            <a:fillRect/>
          </a:stretch>
        </p:blipFill>
        <p:spPr>
          <a:xfrm>
            <a:off x="1600201" y="5559426"/>
            <a:ext cx="2644775" cy="1250315"/>
          </a:xfrm>
          <a:prstGeom prst="rect">
            <a:avLst/>
          </a:prstGeom>
          <a:noFill/>
          <a:ln w="9525">
            <a:noFill/>
          </a:ln>
        </p:spPr>
      </p:pic>
      <p:sp>
        <p:nvSpPr>
          <p:cNvPr id="2" name="Flowchart: Terminator 1"/>
          <p:cNvSpPr/>
          <p:nvPr/>
        </p:nvSpPr>
        <p:spPr>
          <a:xfrm>
            <a:off x="1905001" y="1600200"/>
            <a:ext cx="3333115" cy="914400"/>
          </a:xfrm>
          <a:prstGeom prst="flowChartTerminator">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eaLnBrk="0" fontAlgn="base" hangingPunct="0">
              <a:spcBef>
                <a:spcPct val="0"/>
              </a:spcBef>
              <a:spcAft>
                <a:spcPct val="0"/>
              </a:spcAft>
            </a:pPr>
            <a:r>
              <a:rPr lang="en-US" altLang="zh-CN" sz="3600" dirty="0">
                <a:solidFill>
                  <a:srgbClr val="800000"/>
                </a:solidFill>
                <a:latin typeface="Times New Roman" panose="02020603050405020304" pitchFamily="18" charset="0"/>
                <a:ea typeface="SimSun" panose="02010600030101010101" pitchFamily="2" charset="-122"/>
                <a:sym typeface="+mn-ea"/>
              </a:rPr>
              <a:t>      </a:t>
            </a:r>
            <a:r>
              <a:rPr lang="en-US" altLang="zh-CN" sz="4000" dirty="0">
                <a:solidFill>
                  <a:srgbClr val="FF0000"/>
                </a:solidFill>
                <a:latin typeface="Times New Roman" panose="02020603050405020304" pitchFamily="18" charset="0"/>
                <a:ea typeface="SimSun" panose="02010600030101010101" pitchFamily="2" charset="-122"/>
                <a:sym typeface="+mn-ea"/>
              </a:rPr>
              <a:t>C</a:t>
            </a:r>
            <a:r>
              <a:rPr lang="en-US" altLang="zh-CN" sz="4000" dirty="0">
                <a:solidFill>
                  <a:srgbClr val="800000"/>
                </a:solidFill>
                <a:latin typeface="Times New Roman" panose="02020603050405020304" pitchFamily="18" charset="0"/>
                <a:ea typeface="SimSun" panose="02010600030101010101" pitchFamily="2" charset="-122"/>
                <a:sym typeface="+mn-ea"/>
              </a:rPr>
              <a:t>ô</a:t>
            </a:r>
            <a:r>
              <a:rPr lang="en-US" altLang="zh-CN" sz="4000" dirty="0">
                <a:solidFill>
                  <a:srgbClr val="FF0000"/>
                </a:solidFill>
                <a:latin typeface="Times New Roman" panose="02020603050405020304" pitchFamily="18" charset="0"/>
                <a:ea typeface="SimSun" panose="02010600030101010101" pitchFamily="2" charset="-122"/>
                <a:sym typeface="+mn-ea"/>
              </a:rPr>
              <a:t>-</a:t>
            </a:r>
            <a:r>
              <a:rPr lang="en-US" altLang="zh-CN" sz="4000" dirty="0">
                <a:solidFill>
                  <a:srgbClr val="800000"/>
                </a:solidFill>
                <a:latin typeface="Times New Roman" panose="02020603050405020304" pitchFamily="18" charset="0"/>
                <a:ea typeface="SimSun" panose="02010600030101010101" pitchFamily="2" charset="-122"/>
                <a:sym typeface="+mn-ea"/>
              </a:rPr>
              <a:t>li</a:t>
            </a:r>
            <a:r>
              <a:rPr lang="en-US" altLang="zh-CN" sz="4000" dirty="0">
                <a:solidFill>
                  <a:srgbClr val="FF0000"/>
                </a:solidFill>
                <a:latin typeface="Times New Roman" panose="02020603050405020304" pitchFamily="18" charset="0"/>
                <a:ea typeface="SimSun" panose="02010600030101010101" pitchFamily="2" charset="-122"/>
                <a:sym typeface="+mn-ea"/>
              </a:rPr>
              <a:t>-</a:t>
            </a:r>
            <a:r>
              <a:rPr lang="en-US" altLang="zh-CN" sz="4000" dirty="0">
                <a:solidFill>
                  <a:srgbClr val="800000"/>
                </a:solidFill>
                <a:latin typeface="Times New Roman" panose="02020603050405020304" pitchFamily="18" charset="0"/>
                <a:ea typeface="SimSun" panose="02010600030101010101" pitchFamily="2" charset="-122"/>
                <a:sym typeface="+mn-ea"/>
              </a:rPr>
              <a:t>a</a:t>
            </a:r>
            <a:endParaRPr lang="en-US" sz="4000" b="1" dirty="0">
              <a:latin typeface=".VnTime" panose="020B7200000000000000" pitchFamily="34" charset="0"/>
            </a:endParaRPr>
          </a:p>
        </p:txBody>
      </p:sp>
      <p:sp>
        <p:nvSpPr>
          <p:cNvPr id="4" name="Flowchart: Terminator 3"/>
          <p:cNvSpPr/>
          <p:nvPr/>
        </p:nvSpPr>
        <p:spPr>
          <a:xfrm>
            <a:off x="6172201" y="1600200"/>
            <a:ext cx="3333115" cy="914400"/>
          </a:xfrm>
          <a:prstGeom prst="flowChartTerminator">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eaLnBrk="0" fontAlgn="base" hangingPunct="0">
              <a:spcBef>
                <a:spcPct val="0"/>
              </a:spcBef>
              <a:spcAft>
                <a:spcPct val="0"/>
              </a:spcAft>
            </a:pPr>
            <a:r>
              <a:rPr lang="en-US" altLang="zh-CN" sz="4000" dirty="0" err="1" smtClean="0">
                <a:solidFill>
                  <a:srgbClr val="800000"/>
                </a:solidFill>
                <a:latin typeface="Times New Roman" panose="02020603050405020304" pitchFamily="18" charset="0"/>
                <a:ea typeface="SimSun" panose="02010600030101010101" pitchFamily="2" charset="-122"/>
                <a:sym typeface="+mn-ea"/>
              </a:rPr>
              <a:t>gi</a:t>
            </a:r>
            <a:r>
              <a:rPr lang="en-US" altLang="zh-CN" sz="4000" dirty="0" err="1" smtClean="0">
                <a:solidFill>
                  <a:srgbClr val="FF0000"/>
                </a:solidFill>
                <a:latin typeface="Times New Roman" panose="02020603050405020304" pitchFamily="18" charset="0"/>
                <a:ea typeface="SimSun" panose="02010600030101010101" pitchFamily="2" charset="-122"/>
                <a:sym typeface="+mn-ea"/>
              </a:rPr>
              <a:t>ặt</a:t>
            </a:r>
            <a:r>
              <a:rPr lang="en-US" altLang="zh-CN" sz="4000" dirty="0" smtClean="0">
                <a:solidFill>
                  <a:srgbClr val="800000"/>
                </a:solidFill>
                <a:latin typeface="Times New Roman" panose="02020603050405020304" pitchFamily="18" charset="0"/>
                <a:ea typeface="SimSun" panose="02010600030101010101" pitchFamily="2" charset="-122"/>
                <a:sym typeface="+mn-ea"/>
              </a:rPr>
              <a:t> </a:t>
            </a:r>
            <a:r>
              <a:rPr lang="en-US" altLang="zh-CN" sz="4000" dirty="0" err="1" smtClean="0">
                <a:solidFill>
                  <a:srgbClr val="800000"/>
                </a:solidFill>
                <a:latin typeface="Times New Roman" panose="02020603050405020304" pitchFamily="18" charset="0"/>
                <a:ea typeface="SimSun" panose="02010600030101010101" pitchFamily="2" charset="-122"/>
                <a:sym typeface="+mn-ea"/>
              </a:rPr>
              <a:t>quần</a:t>
            </a:r>
            <a:r>
              <a:rPr lang="en-US" altLang="zh-CN" sz="4000" dirty="0" smtClean="0">
                <a:solidFill>
                  <a:srgbClr val="800000"/>
                </a:solidFill>
                <a:latin typeface="Times New Roman" panose="02020603050405020304" pitchFamily="18" charset="0"/>
                <a:ea typeface="SimSun" panose="02010600030101010101" pitchFamily="2" charset="-122"/>
                <a:sym typeface="+mn-ea"/>
              </a:rPr>
              <a:t> </a:t>
            </a:r>
            <a:r>
              <a:rPr lang="en-US" altLang="zh-CN" sz="4000" dirty="0" err="1" smtClean="0">
                <a:solidFill>
                  <a:srgbClr val="800000"/>
                </a:solidFill>
                <a:latin typeface="Times New Roman" panose="02020603050405020304" pitchFamily="18" charset="0"/>
                <a:ea typeface="SimSun" panose="02010600030101010101" pitchFamily="2" charset="-122"/>
                <a:sym typeface="+mn-ea"/>
              </a:rPr>
              <a:t>áo</a:t>
            </a:r>
            <a:endParaRPr lang="en-US" sz="4000" b="1" dirty="0">
              <a:latin typeface=".VnTime" panose="020B7200000000000000" pitchFamily="34" charset="0"/>
            </a:endParaRPr>
          </a:p>
        </p:txBody>
      </p:sp>
      <p:sp>
        <p:nvSpPr>
          <p:cNvPr id="5" name="Flowchart: Terminator 4"/>
          <p:cNvSpPr/>
          <p:nvPr/>
        </p:nvSpPr>
        <p:spPr>
          <a:xfrm>
            <a:off x="1905001" y="2895600"/>
            <a:ext cx="3333115" cy="914400"/>
          </a:xfrm>
          <a:prstGeom prst="flowChartTerminator">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eaLnBrk="0" fontAlgn="base" hangingPunct="0">
              <a:spcBef>
                <a:spcPct val="0"/>
              </a:spcBef>
              <a:spcAft>
                <a:spcPct val="0"/>
              </a:spcAft>
            </a:pPr>
            <a:r>
              <a:rPr lang="en-US" altLang="zh-CN" sz="3600" dirty="0" smtClean="0">
                <a:solidFill>
                  <a:srgbClr val="800000"/>
                </a:solidFill>
                <a:latin typeface="Times New Roman" panose="02020603050405020304" pitchFamily="18" charset="0"/>
                <a:ea typeface="SimSun" panose="02010600030101010101" pitchFamily="2" charset="-122"/>
                <a:sym typeface="+mn-ea"/>
              </a:rPr>
              <a:t>   </a:t>
            </a:r>
            <a:r>
              <a:rPr lang="en-US" altLang="zh-CN" sz="4000" dirty="0" err="1" smtClean="0">
                <a:solidFill>
                  <a:srgbClr val="800000"/>
                </a:solidFill>
                <a:latin typeface="Times New Roman" panose="02020603050405020304" pitchFamily="18" charset="0"/>
                <a:ea typeface="SimSun" panose="02010600030101010101" pitchFamily="2" charset="-122"/>
                <a:sym typeface="+mn-ea"/>
              </a:rPr>
              <a:t>ng</a:t>
            </a:r>
            <a:r>
              <a:rPr lang="en-US" altLang="zh-CN" sz="4000" dirty="0" err="1" smtClean="0">
                <a:solidFill>
                  <a:srgbClr val="FF0000"/>
                </a:solidFill>
                <a:latin typeface="Times New Roman" panose="02020603050405020304" pitchFamily="18" charset="0"/>
                <a:ea typeface="SimSun" panose="02010600030101010101" pitchFamily="2" charset="-122"/>
                <a:sym typeface="+mn-ea"/>
              </a:rPr>
              <a:t>ạc</a:t>
            </a:r>
            <a:r>
              <a:rPr lang="en-US" altLang="zh-CN" sz="4000" dirty="0" smtClean="0">
                <a:solidFill>
                  <a:srgbClr val="800000"/>
                </a:solidFill>
                <a:latin typeface="Times New Roman" panose="02020603050405020304" pitchFamily="18" charset="0"/>
                <a:ea typeface="SimSun" panose="02010600030101010101" pitchFamily="2" charset="-122"/>
                <a:sym typeface="+mn-ea"/>
              </a:rPr>
              <a:t> </a:t>
            </a:r>
            <a:r>
              <a:rPr lang="en-US" altLang="zh-CN" sz="4000" dirty="0" err="1" smtClean="0">
                <a:solidFill>
                  <a:srgbClr val="800000"/>
                </a:solidFill>
                <a:latin typeface="Times New Roman" panose="02020603050405020304" pitchFamily="18" charset="0"/>
                <a:ea typeface="SimSun" panose="02010600030101010101" pitchFamily="2" charset="-122"/>
                <a:sym typeface="+mn-ea"/>
              </a:rPr>
              <a:t>nhiên</a:t>
            </a:r>
            <a:endParaRPr lang="en-US" sz="4000" b="1" dirty="0">
              <a:latin typeface=".VnTime" panose="020B7200000000000000" pitchFamily="34" charset="0"/>
            </a:endParaRPr>
          </a:p>
        </p:txBody>
      </p:sp>
      <p:sp>
        <p:nvSpPr>
          <p:cNvPr id="7" name="Flowchart: Terminator 6"/>
          <p:cNvSpPr/>
          <p:nvPr/>
        </p:nvSpPr>
        <p:spPr>
          <a:xfrm>
            <a:off x="6172201" y="2895600"/>
            <a:ext cx="3333115" cy="914400"/>
          </a:xfrm>
          <a:prstGeom prst="flowChartTerminator">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eaLnBrk="0" fontAlgn="base" hangingPunct="0">
              <a:spcBef>
                <a:spcPct val="0"/>
              </a:spcBef>
              <a:spcAft>
                <a:spcPct val="0"/>
              </a:spcAft>
            </a:pPr>
            <a:r>
              <a:rPr lang="en-US" altLang="zh-CN" sz="3600" dirty="0">
                <a:solidFill>
                  <a:srgbClr val="800000"/>
                </a:solidFill>
                <a:latin typeface="Times New Roman" panose="02020603050405020304" pitchFamily="18" charset="0"/>
                <a:ea typeface="SimSun" panose="02010600030101010101" pitchFamily="2" charset="-122"/>
                <a:sym typeface="+mn-ea"/>
              </a:rPr>
              <a:t>      </a:t>
            </a:r>
            <a:r>
              <a:rPr lang="en-US" altLang="zh-CN" sz="4000" dirty="0" err="1">
                <a:solidFill>
                  <a:srgbClr val="800000"/>
                </a:solidFill>
                <a:latin typeface="Times New Roman" panose="02020603050405020304" pitchFamily="18" charset="0"/>
                <a:ea typeface="SimSun" panose="02010600030101010101" pitchFamily="2" charset="-122"/>
                <a:sym typeface="+mn-ea"/>
              </a:rPr>
              <a:t>v</a:t>
            </a:r>
            <a:r>
              <a:rPr lang="en-US" altLang="zh-CN" sz="4000" dirty="0" err="1">
                <a:solidFill>
                  <a:srgbClr val="FF0000"/>
                </a:solidFill>
                <a:latin typeface="Times New Roman" panose="02020603050405020304" pitchFamily="18" charset="0"/>
                <a:ea typeface="SimSun" panose="02010600030101010101" pitchFamily="2" charset="-122"/>
                <a:sym typeface="+mn-ea"/>
              </a:rPr>
              <a:t>ui</a:t>
            </a:r>
            <a:r>
              <a:rPr lang="en-US" altLang="zh-CN" sz="4000" dirty="0">
                <a:solidFill>
                  <a:srgbClr val="800000"/>
                </a:solidFill>
                <a:latin typeface="Times New Roman" panose="02020603050405020304" pitchFamily="18" charset="0"/>
                <a:ea typeface="SimSun" panose="02010600030101010101" pitchFamily="2" charset="-122"/>
                <a:sym typeface="+mn-ea"/>
              </a:rPr>
              <a:t> </a:t>
            </a:r>
            <a:r>
              <a:rPr lang="en-US" altLang="zh-CN" sz="4000" dirty="0" err="1">
                <a:solidFill>
                  <a:srgbClr val="800000"/>
                </a:solidFill>
                <a:latin typeface="Times New Roman" panose="02020603050405020304" pitchFamily="18" charset="0"/>
                <a:ea typeface="SimSun" panose="02010600030101010101" pitchFamily="2" charset="-122"/>
                <a:sym typeface="+mn-ea"/>
              </a:rPr>
              <a:t>vẻ</a:t>
            </a:r>
            <a:endParaRPr lang="vi-VN" altLang="en-US" sz="4000" b="1" dirty="0">
              <a:solidFill>
                <a:srgbClr val="800000"/>
              </a:solidFill>
              <a:latin typeface="Times New Roman" panose="02020603050405020304" pitchFamily="18" charset="0"/>
              <a:ea typeface="SimSun" panose="02010600030101010101" pitchFamily="2" charset="-122"/>
              <a:sym typeface="+mn-ea"/>
            </a:endParaRPr>
          </a:p>
        </p:txBody>
      </p:sp>
      <p:pic>
        <p:nvPicPr>
          <p:cNvPr id="8" name="Picture 129" descr="FLOWERS5"/>
          <p:cNvPicPr>
            <a:picLocks noChangeAspect="1"/>
          </p:cNvPicPr>
          <p:nvPr/>
        </p:nvPicPr>
        <p:blipFill>
          <a:blip r:embed="rId3"/>
          <a:stretch>
            <a:fillRect/>
          </a:stretch>
        </p:blipFill>
        <p:spPr>
          <a:xfrm>
            <a:off x="4631247" y="5597526"/>
            <a:ext cx="2644775" cy="1260475"/>
          </a:xfrm>
          <a:prstGeom prst="rect">
            <a:avLst/>
          </a:prstGeom>
          <a:noFill/>
          <a:ln w="9525">
            <a:noFill/>
          </a:ln>
        </p:spPr>
      </p:pic>
      <p:pic>
        <p:nvPicPr>
          <p:cNvPr id="14" name="Picture 52" descr="DSTARS-P">
            <a:extLst>
              <a:ext uri="{FF2B5EF4-FFF2-40B4-BE49-F238E27FC236}">
                <a16:creationId xmlns:a16="http://schemas.microsoft.com/office/drawing/2014/main" xmlns="" id="{9A74AE9D-47BC-47D2-B416-D9BCCA03F18C}"/>
              </a:ext>
            </a:extLst>
          </p:cNvPr>
          <p:cNvPicPr>
            <a:picLocks noChangeAspect="1"/>
          </p:cNvPicPr>
          <p:nvPr/>
        </p:nvPicPr>
        <p:blipFill>
          <a:blip r:embed="rId4">
            <a:lum contrast="-6000"/>
          </a:blip>
          <a:stretch>
            <a:fillRect/>
          </a:stretch>
        </p:blipFill>
        <p:spPr>
          <a:xfrm>
            <a:off x="5266373" y="5516095"/>
            <a:ext cx="1143000" cy="1155700"/>
          </a:xfrm>
          <a:prstGeom prst="rect">
            <a:avLst/>
          </a:prstGeom>
          <a:noFill/>
          <a:ln w="9525">
            <a:noFill/>
          </a:ln>
        </p:spPr>
      </p:pic>
      <p:pic>
        <p:nvPicPr>
          <p:cNvPr id="15" name="Picture 52" descr="DSTARS-P">
            <a:extLst>
              <a:ext uri="{FF2B5EF4-FFF2-40B4-BE49-F238E27FC236}">
                <a16:creationId xmlns:a16="http://schemas.microsoft.com/office/drawing/2014/main" xmlns="" id="{FF8DBF95-DF94-474D-803D-39B125F0D261}"/>
              </a:ext>
            </a:extLst>
          </p:cNvPr>
          <p:cNvPicPr>
            <a:picLocks noChangeAspect="1"/>
          </p:cNvPicPr>
          <p:nvPr/>
        </p:nvPicPr>
        <p:blipFill>
          <a:blip r:embed="rId4">
            <a:lum contrast="-6000"/>
          </a:blip>
          <a:stretch>
            <a:fillRect/>
          </a:stretch>
        </p:blipFill>
        <p:spPr>
          <a:xfrm>
            <a:off x="2485073" y="5410148"/>
            <a:ext cx="1143000" cy="1155700"/>
          </a:xfrm>
          <a:prstGeom prst="rect">
            <a:avLst/>
          </a:prstGeom>
          <a:noFill/>
          <a:ln w="9525">
            <a:noFill/>
          </a:ln>
        </p:spPr>
      </p:pic>
    </p:spTree>
    <p:custDataLst>
      <p:tags r:id="rId1"/>
    </p:custDataLst>
    <p:extLst>
      <p:ext uri="{BB962C8B-B14F-4D97-AF65-F5344CB8AC3E}">
        <p14:creationId xmlns:p14="http://schemas.microsoft.com/office/powerpoint/2010/main" val="294045582"/>
      </p:ext>
    </p:extLst>
  </p:cSld>
  <p:clrMapOvr>
    <a:masterClrMapping/>
  </p:clrMapOvr>
  <p:transition advTm="62934">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000" fill="hold">
                                          <p:stCondLst>
                                            <p:cond delay="0"/>
                                          </p:stCondLst>
                                        </p:cTn>
                                        <p:tgtEl>
                                          <p:spTgt spid="5"/>
                                        </p:tgtEl>
                                        <p:attrNameLst>
                                          <p:attrName>style.visibility</p:attrName>
                                        </p:attrNameLst>
                                      </p:cBhvr>
                                      <p:to>
                                        <p:strVal val="visible"/>
                                      </p:to>
                                    </p:set>
                                    <p:animEffect transition="in" filter="wedg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bldLvl="0" animBg="1"/>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ách Bé Tập Tô Chữ 1 - Tập 1 - FAHAS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0"/>
            <a:ext cx="73152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1300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6354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23.9"/>
</p:tagLst>
</file>

<file path=ppt/tags/tag2.xml><?xml version="1.0" encoding="utf-8"?>
<p:tagLst xmlns:a="http://schemas.openxmlformats.org/drawingml/2006/main" xmlns:r="http://schemas.openxmlformats.org/officeDocument/2006/relationships" xmlns:p="http://schemas.openxmlformats.org/presentationml/2006/main">
  <p:tag name="TIMING" val="|25.5"/>
</p:tagLst>
</file>

<file path=ppt/tags/tag3.xml><?xml version="1.0" encoding="utf-8"?>
<p:tagLst xmlns:a="http://schemas.openxmlformats.org/drawingml/2006/main" xmlns:r="http://schemas.openxmlformats.org/officeDocument/2006/relationships" xmlns:p="http://schemas.openxmlformats.org/presentationml/2006/main">
  <p:tag name="TIMING" val="|18.4"/>
</p:tagLst>
</file>

<file path=ppt/tags/tag4.xml><?xml version="1.0" encoding="utf-8"?>
<p:tagLst xmlns:a="http://schemas.openxmlformats.org/drawingml/2006/main" xmlns:r="http://schemas.openxmlformats.org/officeDocument/2006/relationships" xmlns:p="http://schemas.openxmlformats.org/presentationml/2006/main">
  <p:tag name="TIMING" val="|15.5"/>
</p:tagLst>
</file>

<file path=ppt/tags/tag5.xml><?xml version="1.0" encoding="utf-8"?>
<p:tagLst xmlns:a="http://schemas.openxmlformats.org/drawingml/2006/main" xmlns:r="http://schemas.openxmlformats.org/officeDocument/2006/relationships" xmlns:p="http://schemas.openxmlformats.org/presentationml/2006/main">
  <p:tag name="TIMING" val="|10.4|10.5|16.6|11.1"/>
</p:tagLst>
</file>

<file path=ppt/tags/tag6.xml><?xml version="1.0" encoding="utf-8"?>
<p:tagLst xmlns:a="http://schemas.openxmlformats.org/drawingml/2006/main" xmlns:r="http://schemas.openxmlformats.org/officeDocument/2006/relationships" xmlns:p="http://schemas.openxmlformats.org/presentationml/2006/main">
  <p:tag name="TIMING" val="|68.1|3.7|3.1|3.3|3.1|4.1|1.8|2.6|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334</Words>
  <Application>Microsoft Office PowerPoint</Application>
  <PresentationFormat>Widescreen</PresentationFormat>
  <Paragraphs>50</Paragraphs>
  <Slides>16</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SimSun</vt:lpstr>
      <vt:lpstr>SimSun</vt:lpstr>
      <vt:lpstr>.VnTime</vt:lpstr>
      <vt:lpstr>Arial</vt:lpstr>
      <vt:lpstr>Calibri</vt:lpstr>
      <vt:lpstr>Calibri Light</vt:lpstr>
      <vt:lpstr>HP001 4 hàng</vt:lpstr>
      <vt:lpstr>Segoe UI Black</vt:lpstr>
      <vt:lpstr>Tahoma</vt:lpstr>
      <vt:lpstr>Times New Roman</vt:lpstr>
      <vt:lpstr>Wingdings</vt:lpstr>
      <vt:lpstr>方正粗圆_GBK</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Hướng dẫn viết từ khó:</vt:lpstr>
      <vt:lpstr>PowerPoint Presentation</vt:lpstr>
      <vt:lpstr>PowerPoint Presentation</vt:lpstr>
      <vt:lpstr>PowerPoint Presentation</vt:lpstr>
      <vt:lpstr>PowerPoint Presentation</vt:lpstr>
      <vt:lpstr>Bài tập chính tả</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Vinh Dang Duc</dc:creator>
  <cp:lastModifiedBy>pc</cp:lastModifiedBy>
  <cp:revision>17</cp:revision>
  <dcterms:created xsi:type="dcterms:W3CDTF">2021-09-19T09:43:47Z</dcterms:created>
  <dcterms:modified xsi:type="dcterms:W3CDTF">2021-10-09T05:09:41Z</dcterms:modified>
</cp:coreProperties>
</file>